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5"/>
  </p:handoutMasterIdLst>
  <p:sldIdLst>
    <p:sldId id="256" r:id="rId2"/>
    <p:sldId id="319" r:id="rId3"/>
    <p:sldId id="320" r:id="rId4"/>
    <p:sldId id="307" r:id="rId5"/>
    <p:sldId id="308" r:id="rId6"/>
    <p:sldId id="309" r:id="rId7"/>
    <p:sldId id="310" r:id="rId8"/>
    <p:sldId id="313" r:id="rId9"/>
    <p:sldId id="314" r:id="rId10"/>
    <p:sldId id="315" r:id="rId11"/>
    <p:sldId id="316" r:id="rId12"/>
    <p:sldId id="317" r:id="rId13"/>
    <p:sldId id="318" r:id="rId14"/>
    <p:sldId id="311" r:id="rId15"/>
    <p:sldId id="312" r:id="rId16"/>
    <p:sldId id="283" r:id="rId17"/>
    <p:sldId id="323" r:id="rId18"/>
    <p:sldId id="324" r:id="rId19"/>
    <p:sldId id="284" r:id="rId20"/>
    <p:sldId id="285" r:id="rId21"/>
    <p:sldId id="286" r:id="rId22"/>
    <p:sldId id="287" r:id="rId23"/>
    <p:sldId id="288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37" r:id="rId47"/>
    <p:sldId id="338" r:id="rId48"/>
    <p:sldId id="299" r:id="rId49"/>
    <p:sldId id="300" r:id="rId50"/>
    <p:sldId id="301" r:id="rId51"/>
    <p:sldId id="302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21" r:id="rId67"/>
    <p:sldId id="322" r:id="rId68"/>
    <p:sldId id="303" r:id="rId69"/>
    <p:sldId id="304" r:id="rId70"/>
    <p:sldId id="305" r:id="rId71"/>
    <p:sldId id="306" r:id="rId72"/>
    <p:sldId id="353" r:id="rId73"/>
    <p:sldId id="354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5825-0625-45CE-B5CD-A90B6623C65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A93F1-0C3A-42C5-8078-1136ADB18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Chapter 15 Review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Sound and Light</a:t>
            </a:r>
            <a:endParaRPr lang="en-US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tiny</a:t>
            </a:r>
            <a:r>
              <a:rPr lang="en-US" sz="4600" dirty="0" smtClean="0"/>
              <a:t>, particle bundles of light radiation are called: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Photons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Hyperwaves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Absorbation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Radiation 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tiny</a:t>
            </a:r>
            <a:r>
              <a:rPr lang="en-US" sz="4600" dirty="0" smtClean="0"/>
              <a:t>, particle bundles of light radiation are called: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>
                <a:solidFill>
                  <a:srgbClr val="00B0F0"/>
                </a:solidFill>
              </a:rPr>
              <a:t>Photons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Hyperwaves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Absorbation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radiation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Brightness </a:t>
            </a:r>
            <a:r>
              <a:rPr lang="en-US" sz="4600" dirty="0" smtClean="0"/>
              <a:t>of light depends 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Intensity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period</a:t>
            </a:r>
            <a:endParaRPr lang="en-US" sz="5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Brightness </a:t>
            </a:r>
            <a:r>
              <a:rPr lang="en-US" sz="4600" dirty="0" smtClean="0"/>
              <a:t>of light depends 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Intensity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period</a:t>
            </a:r>
            <a:endParaRPr lang="en-US" sz="5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energy of a photon is proportional to its: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Wavelength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Speed of light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energy of a photon is proportional to its: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Wavelength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Speed of light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lowest electromagnetic radiation: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 rays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 rays</a:t>
            </a:r>
            <a:endParaRPr lang="en-US" sz="5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All of the different types of light energies make up the: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000" dirty="0" smtClean="0"/>
              <a:t>Visible Light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Electromagnetic Spectrum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Color Wheel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None of the above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All of the different types of light energies make up the: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000" dirty="0" smtClean="0"/>
              <a:t>Visible Light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Electromagnetic Spectrum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Color Wheel</a:t>
            </a:r>
          </a:p>
          <a:p>
            <a:pPr marL="742950" indent="-742950">
              <a:buAutoNum type="alphaUcPeriod"/>
            </a:pPr>
            <a:r>
              <a:rPr lang="en-US" sz="4000" dirty="0" smtClean="0"/>
              <a:t>None of the above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lowest electromagnetic radiation: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>
                <a:solidFill>
                  <a:srgbClr val="00B0F0"/>
                </a:solidFill>
              </a:rPr>
              <a:t>Radiowaves</a:t>
            </a:r>
            <a:endParaRPr lang="en-US" sz="5600" dirty="0" smtClean="0">
              <a:solidFill>
                <a:srgbClr val="00B0F0"/>
              </a:solidFill>
            </a:endParaRP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 rays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 rays</a:t>
            </a:r>
            <a:endParaRPr lang="en-US" sz="5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Light comes from: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Electrons falling from high energy to lower energy states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Mirrors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Electrons falling from low energy state to higher energy states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None of the above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highest energy electromagnetic radiation: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 rays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 rays</a:t>
            </a:r>
            <a:endParaRPr lang="en-US" sz="5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highest energy electromagnetic radiation: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Gamma rays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 rays</a:t>
            </a:r>
            <a:endParaRPr lang="en-US" sz="5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highest energy color of visible Light is: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 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Violet</a:t>
            </a:r>
            <a:endParaRPr lang="en-US" sz="5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dirty="0" smtClean="0"/>
              <a:t>The </a:t>
            </a:r>
            <a:r>
              <a:rPr lang="en-US" sz="4600" dirty="0" smtClean="0"/>
              <a:t>highest energy color of visible Light is: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 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Violet</a:t>
            </a:r>
            <a:endParaRPr lang="en-US" sz="5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Highest Frequency: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X-Ray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Infrared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Highest Frequency: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X-Ray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Infrared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Lowest Frequency: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Visible Light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Lowest Frequency: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Visible Light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err="1" smtClean="0">
                <a:solidFill>
                  <a:srgbClr val="00B0F0"/>
                </a:solidFill>
              </a:rPr>
              <a:t>Radiowaves</a:t>
            </a:r>
            <a:endParaRPr lang="en-US" sz="56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Longest Wavelength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Visible Light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X rays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light that has the Longest Wavelength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Gamma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Visible Light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Xrays</a:t>
            </a:r>
            <a:endParaRPr lang="en-US" sz="5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Light comes from: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00B0F0"/>
                </a:solidFill>
              </a:rPr>
              <a:t>Electrons falling from high energy to lower energy states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Mirrors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Electrons falling from low energy state to higher energy states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None of the above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UV radiation that is responsible for tanning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UVB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UVC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UV radiation that is responsible for tanning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UVA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UVB-burning/cancer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UVC-cancer/sterilization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UVD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Visible light that has the longest wavelength and lowest energy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Indigo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Visible light that has the longest wavelength and lowest energy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Indigo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Radiation that is used in your cell phones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Infrared 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Pick the type of EM Radiation that is used in your cell phones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err="1" smtClean="0"/>
              <a:t>Radiowaves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Microwaves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Infrared 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Ultraviolet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Something </a:t>
            </a:r>
            <a:r>
              <a:rPr lang="en-US" sz="4600" dirty="0" smtClean="0"/>
              <a:t>that absorbs or reflects all light is said to be: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Opaque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Reflective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Transparent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Translucent </a:t>
            </a:r>
            <a:endParaRPr lang="en-US" sz="5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Something </a:t>
            </a:r>
            <a:r>
              <a:rPr lang="en-US" sz="4600" dirty="0" smtClean="0"/>
              <a:t>that absorbs or reflects all light is said to be: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Opaque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Reflective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Transparent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Translucent </a:t>
            </a:r>
            <a:endParaRPr lang="en-US" sz="5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White </a:t>
            </a:r>
            <a:r>
              <a:rPr lang="en-US" sz="4600" dirty="0" smtClean="0"/>
              <a:t>light contains: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All primary colors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All secondary colors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All visible light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None of the above</a:t>
            </a:r>
            <a:endParaRPr lang="en-US" sz="4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White </a:t>
            </a:r>
            <a:r>
              <a:rPr lang="en-US" sz="4600" dirty="0" smtClean="0"/>
              <a:t>light contains: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All primary colors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All secondary colors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>
                <a:solidFill>
                  <a:srgbClr val="00B0F0"/>
                </a:solidFill>
              </a:rPr>
              <a:t>All visible light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None of the above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is the speed of light in a vacuum, like in space?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400" dirty="0" smtClean="0"/>
              <a:t>340 m/s</a:t>
            </a:r>
          </a:p>
          <a:p>
            <a:pPr marL="742950" indent="-742950">
              <a:buAutoNum type="alphaUcPeriod"/>
            </a:pPr>
            <a:r>
              <a:rPr lang="en-US" sz="4400" dirty="0" smtClean="0"/>
              <a:t>3 x 10</a:t>
            </a:r>
            <a:r>
              <a:rPr lang="en-US" sz="4400" baseline="30000" dirty="0" smtClean="0"/>
              <a:t>8</a:t>
            </a:r>
            <a:r>
              <a:rPr lang="en-US" sz="4400" dirty="0" smtClean="0"/>
              <a:t> m/s</a:t>
            </a:r>
          </a:p>
          <a:p>
            <a:pPr marL="742950" indent="-742950">
              <a:buAutoNum type="alphaUcPeriod"/>
            </a:pPr>
            <a:r>
              <a:rPr lang="en-US" sz="4400" dirty="0" smtClean="0"/>
              <a:t>300 m/s</a:t>
            </a:r>
          </a:p>
          <a:p>
            <a:pPr marL="742950" indent="-742950">
              <a:buAutoNum type="alphaUcPeriod"/>
            </a:pPr>
            <a:r>
              <a:rPr lang="en-US" sz="4400" dirty="0" smtClean="0"/>
              <a:t>30000 m/s</a:t>
            </a:r>
            <a:endParaRPr lang="en-US" sz="4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 </a:t>
            </a:r>
            <a:r>
              <a:rPr lang="en-US" sz="4400" dirty="0" smtClean="0"/>
              <a:t>white light, an object: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Reflects all colors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Refracts all colors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Absorbs all color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A&amp;B</a:t>
            </a:r>
            <a:endParaRPr lang="en-US" sz="4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 </a:t>
            </a:r>
            <a:r>
              <a:rPr lang="en-US" sz="4400" dirty="0" smtClean="0"/>
              <a:t>white light, an object: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>
                <a:solidFill>
                  <a:srgbClr val="00B0F0"/>
                </a:solidFill>
              </a:rPr>
              <a:t>Reflects all colors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Refracts all colors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Absorbs all color you see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A&amp;B</a:t>
            </a:r>
            <a:endParaRPr lang="en-US" sz="4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</a:t>
            </a:r>
            <a:r>
              <a:rPr lang="en-US" sz="4600" dirty="0" smtClean="0"/>
              <a:t>is NOT a color of a cone in your retina?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</a:t>
            </a:r>
            <a:endParaRPr lang="en-US" sz="5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</a:t>
            </a:r>
            <a:r>
              <a:rPr lang="en-US" sz="4600" dirty="0" smtClean="0"/>
              <a:t>is NOT a color of a cone in your retina?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</a:t>
            </a:r>
            <a:endParaRPr lang="en-US" sz="5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Red </a:t>
            </a:r>
            <a:r>
              <a:rPr lang="en-US" sz="4600" dirty="0" smtClean="0"/>
              <a:t>cones absorb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 and 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 and 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 and 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 and violet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Red </a:t>
            </a:r>
            <a:r>
              <a:rPr lang="en-US" sz="4600" dirty="0" smtClean="0"/>
              <a:t>cones absorb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Red and orange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 and </a:t>
            </a:r>
            <a:r>
              <a:rPr lang="en-US" sz="5600" dirty="0" smtClean="0"/>
              <a:t>green (green cones)</a:t>
            </a:r>
            <a:endParaRPr lang="en-US" sz="56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Red and 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Blue and </a:t>
            </a:r>
            <a:r>
              <a:rPr lang="en-US" sz="5600" dirty="0" smtClean="0"/>
              <a:t>violet (blue cones)</a:t>
            </a:r>
            <a:endParaRPr lang="en-US" sz="56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are the three primary LIGHT colors?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Red, Yellow, Blue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Blue, Yellow, 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Red, Blue, 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Green, Red, Yellow</a:t>
            </a:r>
            <a:endParaRPr lang="en-US" sz="52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are the three primary LIGHT colors?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Red, Yellow, Blue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Blue, Yellow, 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>
                <a:solidFill>
                  <a:srgbClr val="00B0F0"/>
                </a:solidFill>
              </a:rPr>
              <a:t>Red, Blue, Green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Green, Red, Yellow</a:t>
            </a:r>
            <a:endParaRPr lang="en-US" sz="52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</a:t>
            </a:r>
            <a:r>
              <a:rPr lang="en-US" sz="4600" dirty="0" smtClean="0"/>
              <a:t>of the following is NOT a primary pigment color?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Magenta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Cyan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green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</a:t>
            </a:r>
            <a:r>
              <a:rPr lang="en-US" sz="4600" dirty="0" smtClean="0"/>
              <a:t>of the following is NOT a primary pigment color?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Magenta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Yellow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Cyan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green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is the speed of light in a vacuum, like in space?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4400" dirty="0" smtClean="0"/>
              <a:t>340 m/s</a:t>
            </a:r>
          </a:p>
          <a:p>
            <a:pPr marL="742950" indent="-742950">
              <a:buAutoNum type="alphaUcPeriod"/>
            </a:pPr>
            <a:r>
              <a:rPr lang="en-US" sz="4400" dirty="0" smtClean="0">
                <a:solidFill>
                  <a:srgbClr val="00B0F0"/>
                </a:solidFill>
              </a:rPr>
              <a:t>3 x 10</a:t>
            </a:r>
            <a:r>
              <a:rPr lang="en-US" sz="4400" baseline="30000" dirty="0" smtClean="0">
                <a:solidFill>
                  <a:srgbClr val="00B0F0"/>
                </a:solidFill>
              </a:rPr>
              <a:t>8</a:t>
            </a:r>
            <a:r>
              <a:rPr lang="en-US" sz="4400" dirty="0" smtClean="0">
                <a:solidFill>
                  <a:srgbClr val="00B0F0"/>
                </a:solidFill>
              </a:rPr>
              <a:t> m/s</a:t>
            </a:r>
          </a:p>
          <a:p>
            <a:pPr marL="742950" indent="-742950">
              <a:buAutoNum type="alphaUcPeriod"/>
            </a:pPr>
            <a:r>
              <a:rPr lang="en-US" sz="4400" dirty="0" smtClean="0"/>
              <a:t>300 m/s</a:t>
            </a:r>
          </a:p>
          <a:p>
            <a:pPr marL="742950" indent="-742950">
              <a:buAutoNum type="alphaUcPeriod"/>
            </a:pPr>
            <a:r>
              <a:rPr lang="en-US" sz="4400" dirty="0" smtClean="0"/>
              <a:t>30000 m/s</a:t>
            </a:r>
            <a:endParaRPr lang="en-US" sz="4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Primary </a:t>
            </a:r>
            <a:r>
              <a:rPr lang="en-US" sz="4600" dirty="0" smtClean="0"/>
              <a:t>pigment colors are __________ colors and combine to form___________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Additive, black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Additive, white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Subtractive, black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Subtractive, white </a:t>
            </a:r>
            <a:endParaRPr lang="en-US" sz="4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Primary </a:t>
            </a:r>
            <a:r>
              <a:rPr lang="en-US" sz="4600" dirty="0" smtClean="0"/>
              <a:t>Pigment colors are __________ colors and combine to form___________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Additive, black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Additive, white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>
                <a:solidFill>
                  <a:srgbClr val="00B0F0"/>
                </a:solidFill>
              </a:rPr>
              <a:t>Subtractive, black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Subtractive, white </a:t>
            </a:r>
            <a:endParaRPr lang="en-US" sz="46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of the following devices uses RGB Model?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TVs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Printers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Whiteboards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Paint </a:t>
            </a:r>
            <a:endParaRPr lang="en-US" sz="52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Which of the following devices uses RGB Model?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200" dirty="0" smtClean="0">
                <a:solidFill>
                  <a:srgbClr val="00B0F0"/>
                </a:solidFill>
              </a:rPr>
              <a:t>TVs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Printers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Whiteboards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200" dirty="0" smtClean="0"/>
              <a:t>Paint </a:t>
            </a:r>
            <a:endParaRPr lang="en-US" sz="5200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How is Magenta Formed?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7244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How is Magenta Formed?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Mixing Red &amp; Blue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colors are reflected in Magenta?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Red &amp; Blue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color is absorbed in magenta?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How is Magenta Formed?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Green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6002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speed of light is fastest in a: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Solid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Liquid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Gas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Doesn’t matter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How is Green Formed?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7244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How is Green formed?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Mixing Cyan &amp; </a:t>
            </a:r>
            <a:r>
              <a:rPr lang="en-US" sz="4600" dirty="0" err="1" smtClean="0"/>
              <a:t>yelow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colors are reflected in </a:t>
            </a:r>
            <a:r>
              <a:rPr lang="en-US" sz="4600" dirty="0" err="1" smtClean="0"/>
              <a:t>Greeb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6002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Cyan &amp; yellow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7244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What color is absorbed in Green?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6482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?</a:t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Magenta</a:t>
            </a:r>
            <a:endParaRPr lang="en-US" sz="4600" dirty="0"/>
          </a:p>
        </p:txBody>
      </p:sp>
      <p:sp>
        <p:nvSpPr>
          <p:cNvPr id="4" name="Regular Pentagon 3"/>
          <p:cNvSpPr/>
          <p:nvPr/>
        </p:nvSpPr>
        <p:spPr>
          <a:xfrm>
            <a:off x="2286000" y="1524000"/>
            <a:ext cx="4343400" cy="3733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Red   Green   Blue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Magenta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Yellow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4572000"/>
            <a:ext cx="14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Cyan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390900" y="2781300"/>
            <a:ext cx="990600" cy="609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000" y="2819400"/>
            <a:ext cx="990600" cy="533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276600" y="41910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657600" y="4191000"/>
            <a:ext cx="685800" cy="2286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572000" y="4114800"/>
            <a:ext cx="457200" cy="3048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91100" y="4152900"/>
            <a:ext cx="533400" cy="1524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A </a:t>
            </a:r>
            <a:r>
              <a:rPr lang="en-US" sz="4400" dirty="0" smtClean="0"/>
              <a:t>flat mirror forms an image that is: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Virtual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Real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Smaller than the object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Larger than </a:t>
            </a:r>
            <a:r>
              <a:rPr lang="en-US" sz="5800" smtClean="0"/>
              <a:t>the object</a:t>
            </a:r>
            <a:endParaRPr lang="en-US" sz="58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A </a:t>
            </a:r>
            <a:r>
              <a:rPr lang="en-US" sz="4400" dirty="0" smtClean="0"/>
              <a:t>flat mirror forms an image that is: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5800" dirty="0" smtClean="0">
                <a:solidFill>
                  <a:srgbClr val="00B0F0"/>
                </a:solidFill>
              </a:rPr>
              <a:t>Virtual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Real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Smaller than the object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Larger than the object</a:t>
            </a:r>
            <a:endParaRPr lang="en-US" sz="5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When </a:t>
            </a:r>
            <a:r>
              <a:rPr lang="en-US" sz="4600" dirty="0" smtClean="0"/>
              <a:t>a mirror is convex, it means the mirror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Is flat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Bulges out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Caves in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Is a circle</a:t>
            </a:r>
            <a:endParaRPr lang="en-US" sz="56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When </a:t>
            </a:r>
            <a:r>
              <a:rPr lang="en-US" sz="4600" dirty="0" smtClean="0"/>
              <a:t>a mirror is convex, it means the mirror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Is flat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>
                <a:solidFill>
                  <a:srgbClr val="00B0F0"/>
                </a:solidFill>
              </a:rPr>
              <a:t>Bulges out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Caves in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600" dirty="0" smtClean="0"/>
              <a:t>Is a circle</a:t>
            </a:r>
            <a:endParaRPr lang="en-US" sz="5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speed of light is fastest in a: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Solid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Liquid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>
                <a:solidFill>
                  <a:srgbClr val="00B0F0"/>
                </a:solidFill>
              </a:rPr>
              <a:t>Gas</a:t>
            </a:r>
          </a:p>
          <a:p>
            <a:pPr marL="1143000" indent="-1143000">
              <a:buFont typeface="+mj-lt"/>
              <a:buAutoNum type="alphaUcPeriod"/>
            </a:pPr>
            <a:r>
              <a:rPr lang="en-US" sz="5800" dirty="0" smtClean="0"/>
              <a:t>Doesn’t matter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In </a:t>
            </a:r>
            <a:r>
              <a:rPr lang="en-US" sz="4600" dirty="0" smtClean="0"/>
              <a:t>refraction of light, colors like blue bend more because they have a: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lower 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Lower 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Longer wavelength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Shorter wavelength</a:t>
            </a:r>
          </a:p>
          <a:p>
            <a:pPr marL="914400" indent="-914400">
              <a:buFont typeface="+mj-lt"/>
              <a:buAutoNum type="alphaUcPeriod"/>
            </a:pPr>
            <a:endParaRPr lang="en-US" sz="46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600" dirty="0" smtClean="0"/>
              <a:t>In </a:t>
            </a:r>
            <a:r>
              <a:rPr lang="en-US" sz="4600" dirty="0" smtClean="0"/>
              <a:t>refraction of light, colors like blue bend more because they have a: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lower amplitude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Lower frequency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/>
              <a:t>Longer wavelength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600" dirty="0" smtClean="0">
                <a:solidFill>
                  <a:srgbClr val="00B0F0"/>
                </a:solidFill>
              </a:rPr>
              <a:t>Shorter wavelength</a:t>
            </a:r>
          </a:p>
          <a:p>
            <a:pPr marL="914400" indent="-914400">
              <a:buFont typeface="+mj-lt"/>
              <a:buAutoNum type="alphaUcPeriod"/>
            </a:pPr>
            <a:endParaRPr lang="en-US" sz="46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Diffraction, this light bends more: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400" dirty="0" smtClean="0"/>
              <a:t>Orange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Yellow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Green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Blue</a:t>
            </a:r>
            <a:endParaRPr lang="en-US" sz="4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Diffraction, this light bends more: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400" dirty="0" smtClean="0">
                <a:solidFill>
                  <a:srgbClr val="00B0F0"/>
                </a:solidFill>
              </a:rPr>
              <a:t>Orange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Yellow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Green</a:t>
            </a:r>
          </a:p>
          <a:p>
            <a:pPr marL="457200" indent="-457200">
              <a:buAutoNum type="alphaUcPeriod"/>
            </a:pPr>
            <a:r>
              <a:rPr lang="en-US" sz="4400" dirty="0" smtClean="0"/>
              <a:t>Blue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Light </a:t>
            </a:r>
            <a:r>
              <a:rPr lang="en-US" sz="4400" dirty="0" smtClean="0"/>
              <a:t>can be modeled as: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Electromagnetic waves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Photons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Rays that travel in straight lines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Light </a:t>
            </a:r>
            <a:r>
              <a:rPr lang="en-US" sz="4400" dirty="0" smtClean="0"/>
              <a:t>can be modeled as: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Electromagnetic waves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Photons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Rays that travel in straight lines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00B0F0"/>
                </a:solidFill>
              </a:rPr>
              <a:t>All of the above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</TotalTime>
  <Words>1195</Words>
  <Application>Microsoft Office PowerPoint</Application>
  <PresentationFormat>On-screen Show (4:3)</PresentationFormat>
  <Paragraphs>373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Oriel</vt:lpstr>
      <vt:lpstr>Chapter 15 Review</vt:lpstr>
      <vt:lpstr>Light comes from:</vt:lpstr>
      <vt:lpstr>Light comes from:</vt:lpstr>
      <vt:lpstr>What is the speed of light in a vacuum, like in space?</vt:lpstr>
      <vt:lpstr>What is the speed of light in a vacuum, like in space?</vt:lpstr>
      <vt:lpstr>The speed of light is fastest in a:</vt:lpstr>
      <vt:lpstr>The speed of light is fastest in a:</vt:lpstr>
      <vt:lpstr>Light can be modeled as:</vt:lpstr>
      <vt:lpstr>Light can be modeled as:</vt:lpstr>
      <vt:lpstr>tiny, particle bundles of light radiation are called:</vt:lpstr>
      <vt:lpstr>tiny, particle bundles of light radiation are called:</vt:lpstr>
      <vt:lpstr>Brightness of light depends on:</vt:lpstr>
      <vt:lpstr>Brightness of light depends on:</vt:lpstr>
      <vt:lpstr>The energy of a photon is proportional to its:</vt:lpstr>
      <vt:lpstr>The energy of a photon is proportional to its:</vt:lpstr>
      <vt:lpstr>The lowest electromagnetic radiation:</vt:lpstr>
      <vt:lpstr>All of the different types of light energies make up the:</vt:lpstr>
      <vt:lpstr>All of the different types of light energies make up the:</vt:lpstr>
      <vt:lpstr>The lowest electromagnetic radiation:</vt:lpstr>
      <vt:lpstr>The highest energy electromagnetic radiation:</vt:lpstr>
      <vt:lpstr>The highest energy electromagnetic radiation:</vt:lpstr>
      <vt:lpstr>The highest energy color of visible Light is:</vt:lpstr>
      <vt:lpstr>The highest energy color of visible Light is:</vt:lpstr>
      <vt:lpstr>Pick the type of EM light that has the Highest Frequency:</vt:lpstr>
      <vt:lpstr>Pick the type of EM light that has the Highest Frequency:</vt:lpstr>
      <vt:lpstr>Pick the type of EM light that has the Lowest Frequency:</vt:lpstr>
      <vt:lpstr>Pick the type of EM light that has the Lowest Frequency:</vt:lpstr>
      <vt:lpstr>Pick the type of EM light that has the Longest Wavelength</vt:lpstr>
      <vt:lpstr>Pick the type of EM light that has the Longest Wavelength</vt:lpstr>
      <vt:lpstr>Pick the type of UV radiation that is responsible for tanning</vt:lpstr>
      <vt:lpstr>Pick the type of UV radiation that is responsible for tanning</vt:lpstr>
      <vt:lpstr>Pick the type of Visible light that has the longest wavelength and lowest energy</vt:lpstr>
      <vt:lpstr>Pick the type of Visible light that has the longest wavelength and lowest energy</vt:lpstr>
      <vt:lpstr>Pick the type of EM Radiation that is used in your cell phones</vt:lpstr>
      <vt:lpstr>Pick the type of EM Radiation that is used in your cell phones</vt:lpstr>
      <vt:lpstr>Something that absorbs or reflects all light is said to be:</vt:lpstr>
      <vt:lpstr>Something that absorbs or reflects all light is said to be:</vt:lpstr>
      <vt:lpstr>White light contains:</vt:lpstr>
      <vt:lpstr>White light contains:</vt:lpstr>
      <vt:lpstr>In white light, an object:</vt:lpstr>
      <vt:lpstr>In white light, an object:</vt:lpstr>
      <vt:lpstr>Which is NOT a color of a cone in your retina?</vt:lpstr>
      <vt:lpstr>Which is NOT a color of a cone in your retina?</vt:lpstr>
      <vt:lpstr>Red cones absorb</vt:lpstr>
      <vt:lpstr>Red cones absorb</vt:lpstr>
      <vt:lpstr>What are the three primary LIGHT colors?</vt:lpstr>
      <vt:lpstr>What are the three primary LIGHT colors?</vt:lpstr>
      <vt:lpstr>Which of the following is NOT a primary pigment color?</vt:lpstr>
      <vt:lpstr>Which of the following is NOT a primary pigment color?</vt:lpstr>
      <vt:lpstr>Primary pigment colors are __________ colors and combine to form___________</vt:lpstr>
      <vt:lpstr>Primary Pigment colors are __________ colors and combine to form___________</vt:lpstr>
      <vt:lpstr>Which of the following devices uses RGB Model?</vt:lpstr>
      <vt:lpstr>Which of the following devices uses RGB Model?</vt:lpstr>
      <vt:lpstr>How is Magenta Formed?</vt:lpstr>
      <vt:lpstr>How is Magenta Formed?        Mixing Red &amp; Blue</vt:lpstr>
      <vt:lpstr>What colors are reflected in Magenta?</vt:lpstr>
      <vt:lpstr>?        Red &amp; Blue</vt:lpstr>
      <vt:lpstr>What color is absorbed in magenta?</vt:lpstr>
      <vt:lpstr>How is Magenta Formed?        Green</vt:lpstr>
      <vt:lpstr>How is Green Formed?</vt:lpstr>
      <vt:lpstr>How is Green formed?        Mixing Cyan &amp; yelow</vt:lpstr>
      <vt:lpstr>What colors are reflected in Greeb</vt:lpstr>
      <vt:lpstr>?       Cyan &amp; yellow</vt:lpstr>
      <vt:lpstr>What color is absorbed in Green?</vt:lpstr>
      <vt:lpstr>?        Magenta</vt:lpstr>
      <vt:lpstr>A flat mirror forms an image that is:</vt:lpstr>
      <vt:lpstr>A flat mirror forms an image that is:</vt:lpstr>
      <vt:lpstr>When a mirror is convex, it means the mirror</vt:lpstr>
      <vt:lpstr>When a mirror is convex, it means the mirror</vt:lpstr>
      <vt:lpstr>In refraction of light, colors like blue bend more because they have a:</vt:lpstr>
      <vt:lpstr>In refraction of light, colors like blue bend more because they have a:</vt:lpstr>
      <vt:lpstr>In Diffraction, this light bends more:</vt:lpstr>
      <vt:lpstr>In Diffraction, this light bends more: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Review</dc:title>
  <dc:creator/>
  <cp:lastModifiedBy>Julia Price</cp:lastModifiedBy>
  <cp:revision>28</cp:revision>
  <dcterms:created xsi:type="dcterms:W3CDTF">2006-08-16T00:00:00Z</dcterms:created>
  <dcterms:modified xsi:type="dcterms:W3CDTF">2011-11-10T15:22:33Z</dcterms:modified>
</cp:coreProperties>
</file>