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257" r:id="rId13"/>
    <p:sldId id="258" r:id="rId14"/>
    <p:sldId id="259" r:id="rId15"/>
    <p:sldId id="260" r:id="rId16"/>
    <p:sldId id="261" r:id="rId17"/>
    <p:sldId id="262" r:id="rId18"/>
    <p:sldId id="275" r:id="rId19"/>
    <p:sldId id="276" r:id="rId20"/>
    <p:sldId id="277" r:id="rId21"/>
    <p:sldId id="278" r:id="rId22"/>
    <p:sldId id="337" r:id="rId23"/>
    <p:sldId id="338" r:id="rId24"/>
    <p:sldId id="279" r:id="rId25"/>
    <p:sldId id="280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39" r:id="rId65"/>
    <p:sldId id="340" r:id="rId66"/>
    <p:sldId id="321" r:id="rId67"/>
    <p:sldId id="322" r:id="rId68"/>
    <p:sldId id="323" r:id="rId69"/>
    <p:sldId id="324" r:id="rId70"/>
    <p:sldId id="341" r:id="rId71"/>
    <p:sldId id="342" r:id="rId72"/>
    <p:sldId id="343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conducts electricity?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conducts electricity?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Plasma</a:t>
            </a:r>
            <a:endParaRPr lang="en-US" sz="39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Which </a:t>
            </a:r>
            <a:r>
              <a:rPr lang="en-US" dirty="0" smtClean="0"/>
              <a:t>particles move the </a:t>
            </a:r>
            <a:r>
              <a:rPr lang="en-US" dirty="0" smtClean="0"/>
              <a:t>fastest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600" dirty="0" smtClean="0"/>
              <a:t>Heavy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Big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Light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Small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particles move the </a:t>
            </a:r>
            <a:r>
              <a:rPr lang="en-US" dirty="0" smtClean="0"/>
              <a:t>fastest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600" dirty="0" smtClean="0"/>
              <a:t>Heavy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Big</a:t>
            </a:r>
          </a:p>
          <a:p>
            <a:pPr marL="514350" indent="-514350">
              <a:buAutoNum type="alphaUcPeriod"/>
            </a:pPr>
            <a:r>
              <a:rPr lang="en-US" sz="3600" dirty="0" smtClean="0">
                <a:solidFill>
                  <a:schemeClr val="accent5"/>
                </a:solidFill>
              </a:rPr>
              <a:t>Light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Small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smtClean="0"/>
              <a:t>Which state of matter has the highest Kinetic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smtClean="0"/>
              <a:t>Which state of matter has the highest Kinetic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5"/>
                </a:solidFill>
              </a:rPr>
              <a:t>Plasma</a:t>
            </a:r>
            <a:endParaRPr lang="en-US" sz="39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smtClean="0"/>
              <a:t>Which state of matter </a:t>
            </a:r>
            <a:r>
              <a:rPr lang="en-US" dirty="0" smtClean="0"/>
              <a:t>can be fluids?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smtClean="0"/>
              <a:t>Which state of matter makes up most of the universe?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endParaRPr lang="en-US" sz="3900" dirty="0" smtClean="0">
              <a:solidFill>
                <a:schemeClr val="accent5"/>
              </a:solidFill>
            </a:endParaRPr>
          </a:p>
          <a:p>
            <a:pPr marL="742950" indent="-742950">
              <a:buNone/>
            </a:pPr>
            <a:endParaRPr lang="en-US" sz="3900" dirty="0" smtClean="0">
              <a:solidFill>
                <a:schemeClr val="accent5"/>
              </a:solidFill>
            </a:endParaRPr>
          </a:p>
          <a:p>
            <a:pPr marL="742950" indent="-742950">
              <a:buNone/>
            </a:pPr>
            <a:r>
              <a:rPr lang="en-US" sz="4800" dirty="0" smtClean="0">
                <a:solidFill>
                  <a:schemeClr val="accent5"/>
                </a:solidFill>
              </a:rPr>
              <a:t>LIQUID, GAS, PLASMA</a:t>
            </a:r>
            <a:endParaRPr lang="en-US" sz="48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smtClean="0"/>
              <a:t>What do all state of matter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3900" dirty="0" smtClean="0"/>
              <a:t>All particles have high kinetic energy</a:t>
            </a:r>
          </a:p>
          <a:p>
            <a:pPr marL="514350" indent="-514350">
              <a:buAutoNum type="alphaUcPeriod"/>
            </a:pPr>
            <a:r>
              <a:rPr lang="en-US" sz="3900" dirty="0" smtClean="0"/>
              <a:t>All particles can change shape</a:t>
            </a:r>
          </a:p>
          <a:p>
            <a:pPr marL="514350" indent="-514350">
              <a:buAutoNum type="alphaUcPeriod"/>
            </a:pPr>
            <a:r>
              <a:rPr lang="en-US" sz="3900" dirty="0" smtClean="0"/>
              <a:t>All particles are in constant motion</a:t>
            </a:r>
          </a:p>
          <a:p>
            <a:pPr marL="514350" indent="-514350">
              <a:buAutoNum type="alphaUcPeriod"/>
            </a:pPr>
            <a:r>
              <a:rPr lang="en-US" sz="3900" dirty="0" smtClean="0"/>
              <a:t>All particles collide and break into charged particles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smtClean="0"/>
              <a:t>What do all state of matter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3900" dirty="0" smtClean="0"/>
              <a:t>All particles have high kinetic energy</a:t>
            </a:r>
          </a:p>
          <a:p>
            <a:pPr marL="514350" indent="-514350">
              <a:buAutoNum type="alphaUcPeriod"/>
            </a:pPr>
            <a:r>
              <a:rPr lang="en-US" sz="3900" dirty="0" smtClean="0"/>
              <a:t>All particles can change shape</a:t>
            </a:r>
          </a:p>
          <a:p>
            <a:pPr marL="514350" indent="-5143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All particles are in constant motion</a:t>
            </a:r>
          </a:p>
          <a:p>
            <a:pPr marL="514350" indent="-514350">
              <a:buAutoNum type="alphaUcPeriod"/>
            </a:pPr>
            <a:r>
              <a:rPr lang="en-US" sz="3900" dirty="0" smtClean="0"/>
              <a:t>All particles collide and break into charged particles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has definite volume but indefinite shape?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 smtClean="0"/>
              <a:t>Temperature is a measure of what kind of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Potential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Thermal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Kinetic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Elastic 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 smtClean="0"/>
              <a:t>Temperature is a measure of what kind of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Potential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Thermal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Kinetic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Elastic 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</a:t>
            </a:r>
            <a:r>
              <a:rPr lang="en-US" dirty="0" smtClean="0"/>
              <a:t>. </a:t>
            </a:r>
            <a:r>
              <a:rPr lang="en-US" dirty="0" smtClean="0"/>
              <a:t>What does the law of conservation and mass and energy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We cannot create them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We cannot destroy them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We can transform them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All of the above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</a:t>
            </a:r>
            <a:r>
              <a:rPr lang="en-US" dirty="0" smtClean="0"/>
              <a:t>What does the law of conservation and mass and energy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We cannot create them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We cannot destroy them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We can transform them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All of the above</a:t>
            </a:r>
            <a:endParaRPr lang="en-US" sz="39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 smtClean="0"/>
              <a:t>Which of the following describes thermal expansion?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When things are cooled they expand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When things are heated the expand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When things are heated they contract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A&amp;C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</a:t>
            </a:r>
            <a:r>
              <a:rPr lang="en-US" dirty="0" smtClean="0"/>
              <a:t>Which of the following describes thermal expansion?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When things are cooled they expand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When things are heated the expand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When things are heated they contract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A&amp;C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11c. </a:t>
            </a:r>
            <a:r>
              <a:rPr lang="en-US" dirty="0" smtClean="0"/>
              <a:t>When we go from liquid to solid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Freezing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Sublimation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11c. </a:t>
            </a:r>
            <a:r>
              <a:rPr lang="en-US" dirty="0" smtClean="0"/>
              <a:t>When we go from liquid to solid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Freezing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Sublimation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11a. </a:t>
            </a:r>
            <a:r>
              <a:rPr lang="en-US" dirty="0" smtClean="0"/>
              <a:t>When we go from solid to gas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Freezing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Sublimation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11a. </a:t>
            </a:r>
            <a:r>
              <a:rPr lang="en-US" dirty="0" smtClean="0"/>
              <a:t>When we go from solid to gas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Freezing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Sublimation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has definite volume but indefinite shape?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5"/>
                </a:solidFill>
              </a:rPr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11d. </a:t>
            </a:r>
            <a:r>
              <a:rPr lang="en-US" dirty="0" smtClean="0"/>
              <a:t>When we go from liquid to gas below the boiling point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Condensation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11d. </a:t>
            </a:r>
            <a:r>
              <a:rPr lang="en-US" dirty="0" smtClean="0"/>
              <a:t>When we go from liquid to gas below the boiling point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Condensation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 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Evaporation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11f. </a:t>
            </a:r>
            <a:r>
              <a:rPr lang="en-US" dirty="0" smtClean="0"/>
              <a:t>When we go from gas to liquid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Condensation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11f. </a:t>
            </a:r>
            <a:r>
              <a:rPr lang="en-US" dirty="0" smtClean="0"/>
              <a:t>When we go from gas to liquid it is called: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Condensation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 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state is reached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6545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444350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state is reached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6545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444350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process is occurring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05000"/>
            <a:ext cx="41117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condensation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  <a:endParaRPr lang="en-US" sz="3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4468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process is occurring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05000"/>
            <a:ext cx="41117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condensation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melting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evaporation</a:t>
            </a:r>
            <a:endParaRPr lang="en-US" sz="3900" dirty="0">
              <a:solidFill>
                <a:schemeClr val="accent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325" y="1981200"/>
            <a:ext cx="4468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is reached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6545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Freezing point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Melting point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Boiling point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A&amp;B</a:t>
            </a:r>
            <a:endParaRPr lang="en-US" sz="3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34671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is reached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6545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Freezing point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Melting point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Boiling point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A&amp;B</a:t>
            </a:r>
            <a:endParaRPr lang="en-US" sz="3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34671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CANNOT be a fluid?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is process is occurring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05000"/>
            <a:ext cx="41117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Condensation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Vaporization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Melting </a:t>
            </a:r>
            <a:endParaRPr lang="en-US" sz="39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2836"/>
            <a:ext cx="3657600" cy="335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If At point A the substance is a solid, what is process is occurring at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654552" cy="434340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Condensation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Evaporation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Vaporization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Melting </a:t>
            </a:r>
            <a:endParaRPr lang="en-US" sz="39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2836"/>
            <a:ext cx="3657600" cy="335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23. </a:t>
            </a:r>
            <a:r>
              <a:rPr lang="en-US" dirty="0" smtClean="0"/>
              <a:t>Buoyant forces push: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Upward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Downward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Sideways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All ways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13. </a:t>
            </a:r>
            <a:r>
              <a:rPr lang="en-US" dirty="0" smtClean="0"/>
              <a:t>Buoyant forces push: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Upward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Downward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Sideways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All ways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</a:t>
            </a:r>
            <a:r>
              <a:rPr lang="en-US" dirty="0" smtClean="0"/>
              <a:t>. If I am looking for the buoyant force what word do I look for in a problem?: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object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weighs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N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displaces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</a:t>
            </a:r>
            <a:r>
              <a:rPr lang="en-US" dirty="0" smtClean="0"/>
              <a:t>. If I am looking for the buoyant force what word do I look for in a problem?: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object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weighs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N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displaces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14</a:t>
            </a:r>
            <a:r>
              <a:rPr lang="en-US" sz="3000" dirty="0" smtClean="0"/>
              <a:t>. The notion that an object floats if the buoyant force on the object is equal to the object’s weight was described by: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Pascal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Archimedes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Bernoulli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14</a:t>
            </a:r>
            <a:r>
              <a:rPr lang="en-US" sz="3000" dirty="0" smtClean="0"/>
              <a:t>. The notion that an object floats if the buoyant force on the object is equal to the object’s weight was described by: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Pascal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Archimedes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Bernoulli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15</a:t>
            </a:r>
            <a:r>
              <a:rPr lang="en-US" sz="4000" dirty="0" smtClean="0"/>
              <a:t>. Pascal’s Principle states that a contained fluid exerts pressure: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Equally in all directions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Downwards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Upwards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sideways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15</a:t>
            </a:r>
            <a:r>
              <a:rPr lang="en-US" sz="4000" dirty="0" smtClean="0"/>
              <a:t>. </a:t>
            </a:r>
            <a:r>
              <a:rPr lang="en-US" sz="4000" dirty="0" smtClean="0"/>
              <a:t>Pascal’s Principle states that a contained fluid exerts pressure: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Equally in all directions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Downwards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Upwards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sideways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Which state of matter CANNOT be a fluid?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5"/>
                </a:solidFill>
              </a:rPr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16</a:t>
            </a:r>
            <a:r>
              <a:rPr lang="en-US" sz="4000" dirty="0" smtClean="0"/>
              <a:t>. As a you decrease pressure on a liquid, its speed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Stays the same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Increases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Decreases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Both A&amp;C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16</a:t>
            </a:r>
            <a:r>
              <a:rPr lang="en-US" sz="4000" dirty="0" smtClean="0"/>
              <a:t>. As a you decrease pressure on a liquid, its speed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Stays the same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Increases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Decreases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Both A&amp;C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17</a:t>
            </a:r>
            <a:r>
              <a:rPr lang="en-US" sz="2900" dirty="0" smtClean="0"/>
              <a:t>. </a:t>
            </a:r>
            <a:r>
              <a:rPr lang="en-US" sz="2900" dirty="0" err="1" smtClean="0"/>
              <a:t>Bernoullis</a:t>
            </a:r>
            <a:r>
              <a:rPr lang="en-US" sz="2900" dirty="0" smtClean="0"/>
              <a:t>’ principle states that the faster an object is moving, the pressure exerted on it by a fluid: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Stays the same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Increases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Decreases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Both A&amp;C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17</a:t>
            </a:r>
            <a:r>
              <a:rPr lang="en-US" sz="3200" dirty="0" smtClean="0"/>
              <a:t>. </a:t>
            </a:r>
            <a:r>
              <a:rPr lang="en-US" sz="3200" dirty="0" err="1" smtClean="0"/>
              <a:t>Bernoullis</a:t>
            </a:r>
            <a:r>
              <a:rPr lang="en-US" sz="3200" dirty="0" smtClean="0"/>
              <a:t>’ principle states that the faster an object is moving, the pressure exerted on it by a fluid: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Stays the same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Increases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Decreases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Both A&amp;C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18</a:t>
            </a:r>
            <a:r>
              <a:rPr lang="en-US" sz="4000" dirty="0" smtClean="0"/>
              <a:t>. Boyle’s law relates: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Pressure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 and volume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Volume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Pressure, volume, and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18</a:t>
            </a:r>
            <a:r>
              <a:rPr lang="en-US" sz="4000" dirty="0" smtClean="0"/>
              <a:t>. Boyle’s law relates: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Pressure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Pressure and volume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Volume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Pressure, volume, and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19</a:t>
            </a:r>
            <a:r>
              <a:rPr lang="en-US" sz="4000" dirty="0" smtClean="0"/>
              <a:t>. Charles’s law relates: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Pressure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 and volume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Volume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Pressure, volume, and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19</a:t>
            </a:r>
            <a:r>
              <a:rPr lang="en-US" sz="4000" dirty="0" smtClean="0"/>
              <a:t>. Charles’s law relates: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Pressure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 and volume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Volume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Pressure, volume, and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20</a:t>
            </a:r>
            <a:r>
              <a:rPr lang="en-US" sz="4000" dirty="0" smtClean="0"/>
              <a:t>. Gay-Lussac’s law relates: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Pressure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 and volume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Volume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Pressure, volume, and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20</a:t>
            </a:r>
            <a:r>
              <a:rPr lang="en-US" sz="4000" dirty="0" smtClean="0"/>
              <a:t>. Gay-Lussac’s law relates: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Pressure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 and volume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Volume and temperature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Pressure, volume, and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is highly compressible?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21</a:t>
            </a:r>
            <a:r>
              <a:rPr lang="en-US" sz="3600" dirty="0" smtClean="0"/>
              <a:t>. If you increase pressure, you ______ volume (at constant temperature):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Increase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 nothing to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Decrease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Never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21</a:t>
            </a:r>
            <a:r>
              <a:rPr lang="en-US" sz="3600" dirty="0" smtClean="0"/>
              <a:t>. If you increase pressure, you ______ volume (at constant temperature):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Increase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 nothing to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Decrease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Never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</a:t>
            </a:r>
            <a:r>
              <a:rPr lang="en-US" sz="3600" dirty="0" smtClean="0"/>
              <a:t>you increase pressure, you ______ temperature (at constant pressure):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Increase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 nothing to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Decrease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Never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If </a:t>
            </a:r>
            <a:r>
              <a:rPr lang="en-US" sz="4000" dirty="0" smtClean="0"/>
              <a:t>you increase temperature, you ______ volume (at constant pressure):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Increase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Do nothing to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Decrease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Never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22. </a:t>
            </a:r>
            <a:r>
              <a:rPr lang="en-US" sz="4000" dirty="0" smtClean="0"/>
              <a:t>I have an object that weighs </a:t>
            </a:r>
            <a:r>
              <a:rPr lang="en-US" sz="4000" dirty="0" smtClean="0"/>
              <a:t>25 </a:t>
            </a:r>
            <a:r>
              <a:rPr lang="en-US" sz="4000" dirty="0" smtClean="0"/>
              <a:t>N; it displaces a volume of </a:t>
            </a:r>
            <a:r>
              <a:rPr lang="en-US" sz="4000" dirty="0" smtClean="0"/>
              <a:t>100 </a:t>
            </a:r>
            <a:r>
              <a:rPr lang="en-US" sz="4000" dirty="0" smtClean="0"/>
              <a:t>N. What is the buoyant force? Does it float or sink?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 </a:t>
            </a:r>
            <a:r>
              <a:rPr lang="en-US" sz="4000" dirty="0" smtClean="0"/>
              <a:t>have an object that weighs 25 N; it displaces a volume of </a:t>
            </a:r>
            <a:r>
              <a:rPr lang="en-US" sz="4000" dirty="0" smtClean="0"/>
              <a:t>10 </a:t>
            </a:r>
            <a:r>
              <a:rPr lang="en-US" sz="4000" dirty="0" smtClean="0"/>
              <a:t>N. What is the buoyant force? Does it float or sink?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23</a:t>
            </a:r>
            <a:r>
              <a:rPr lang="en-US" sz="4000" dirty="0" smtClean="0"/>
              <a:t>. Viscosity is: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Resistance to flow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Something only fluids have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How fast something flows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</a:t>
            </a:r>
            <a:r>
              <a:rPr lang="en-US" sz="4000" dirty="0" smtClean="0"/>
              <a:t>3</a:t>
            </a:r>
            <a:r>
              <a:rPr lang="en-US" sz="4000" dirty="0" smtClean="0"/>
              <a:t>. Viscosity is: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Resistance to flow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Something only fluids have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How fast something flows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23. </a:t>
            </a:r>
            <a:r>
              <a:rPr lang="en-US" sz="4000" dirty="0" smtClean="0"/>
              <a:t>If you increase temperature, you _____ viscosity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Decrease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23. </a:t>
            </a:r>
            <a:r>
              <a:rPr lang="en-US" sz="4000" dirty="0" smtClean="0"/>
              <a:t>If you increase temperature, you _____ viscosity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Decrease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is highly compressible?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24. A gas occupies a volume of 100 </a:t>
            </a:r>
            <a:r>
              <a:rPr lang="en-US" sz="3000" dirty="0" err="1" smtClean="0"/>
              <a:t>mL</a:t>
            </a:r>
            <a:r>
              <a:rPr lang="en-US" sz="3000" dirty="0" smtClean="0"/>
              <a:t> at a pressure of </a:t>
            </a:r>
            <a:r>
              <a:rPr lang="en-US" sz="3000" dirty="0" err="1" smtClean="0"/>
              <a:t>kPa</a:t>
            </a:r>
            <a:r>
              <a:rPr lang="en-US" sz="3000" dirty="0" smtClean="0"/>
              <a:t>. Find its volume at a pressure of 300 </a:t>
            </a:r>
            <a:r>
              <a:rPr lang="en-US" sz="3000" dirty="0" err="1" smtClean="0"/>
              <a:t>kPa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endParaRPr 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25. </a:t>
            </a:r>
            <a:r>
              <a:rPr lang="en-US" sz="3000" dirty="0" smtClean="0"/>
              <a:t>A gas occupies a volume of 324 cm</a:t>
            </a:r>
            <a:r>
              <a:rPr lang="en-US" sz="3000" baseline="30000" dirty="0" smtClean="0"/>
              <a:t>3</a:t>
            </a:r>
            <a:r>
              <a:rPr lang="en-US" sz="3000" dirty="0" smtClean="0"/>
              <a:t> at 400 Kelvin temperature.  Find its volume at 450 Kelvin.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endParaRPr 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3000" dirty="0" smtClean="0"/>
              <a:t>26. </a:t>
            </a:r>
            <a:r>
              <a:rPr lang="en-US" sz="3000" dirty="0" smtClean="0"/>
              <a:t>A gas’ pressure is 1.3 </a:t>
            </a:r>
            <a:r>
              <a:rPr lang="en-US" sz="3000" dirty="0" err="1" smtClean="0"/>
              <a:t>atm</a:t>
            </a:r>
            <a:r>
              <a:rPr lang="en-US" sz="3000" dirty="0" smtClean="0"/>
              <a:t> at 23 degrees Celsius (don’t forget to change to Kelvin). At what temperature will the pressure be 0.75 </a:t>
            </a:r>
            <a:r>
              <a:rPr lang="en-US" sz="3000" dirty="0" err="1" smtClean="0"/>
              <a:t>atm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endParaRPr 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has particles that vibrate?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/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state of matter has particles that vibrate?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900" dirty="0" smtClean="0">
                <a:solidFill>
                  <a:schemeClr val="accent6"/>
                </a:solidFill>
              </a:rPr>
              <a:t>Solid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Liquid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Gas</a:t>
            </a:r>
          </a:p>
          <a:p>
            <a:pPr marL="742950" indent="-742950">
              <a:buAutoNum type="alphaUcPeriod"/>
            </a:pPr>
            <a:r>
              <a:rPr lang="en-US" sz="3900" dirty="0" smtClean="0"/>
              <a:t>Plasma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</TotalTime>
  <Words>1460</Words>
  <Application>Microsoft Office PowerPoint</Application>
  <PresentationFormat>On-screen Show (4:3)</PresentationFormat>
  <Paragraphs>328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Median</vt:lpstr>
      <vt:lpstr>Chapter 3 Review</vt:lpstr>
      <vt:lpstr>Which state of has definite volume but indefinite shape?</vt:lpstr>
      <vt:lpstr>Which state of has definite volume but indefinite shape?</vt:lpstr>
      <vt:lpstr>Which state of matter CANNOT be a fluid?</vt:lpstr>
      <vt:lpstr>5. Which state of matter CANNOT be a fluid?</vt:lpstr>
      <vt:lpstr>Which state of matter is highly compressible?</vt:lpstr>
      <vt:lpstr>Which state of matter is highly compressible?</vt:lpstr>
      <vt:lpstr>Which state of matter has particles that vibrate?</vt:lpstr>
      <vt:lpstr>Which state of matter has particles that vibrate?</vt:lpstr>
      <vt:lpstr>Which state of matter conducts electricity?</vt:lpstr>
      <vt:lpstr>Which state of matter conducts electricity?</vt:lpstr>
      <vt:lpstr>4. Which particles move the fastest?</vt:lpstr>
      <vt:lpstr>Which particles move the fastest?</vt:lpstr>
      <vt:lpstr>5. Which state of matter has the highest Kinetic Energy?</vt:lpstr>
      <vt:lpstr>5. Which state of matter has the highest Kinetic Energy?</vt:lpstr>
      <vt:lpstr>6. Which state of matter can be fluids?</vt:lpstr>
      <vt:lpstr>6. Which state of matter makes up most of the universe?</vt:lpstr>
      <vt:lpstr>7. What do all state of matter have in common?</vt:lpstr>
      <vt:lpstr>7. What do all state of matter have in common?</vt:lpstr>
      <vt:lpstr>8. Temperature is a measure of what kind of energy?</vt:lpstr>
      <vt:lpstr>8. Temperature is a measure of what kind of energy?</vt:lpstr>
      <vt:lpstr>9. What does the law of conservation and mass and energy say?</vt:lpstr>
      <vt:lpstr>9. What does the law of conservation and mass and energy say?</vt:lpstr>
      <vt:lpstr>10. Which of the following describes thermal expansion?</vt:lpstr>
      <vt:lpstr>10. Which of the following describes thermal expansion?</vt:lpstr>
      <vt:lpstr>11c. When we go from liquid to solid it is called:</vt:lpstr>
      <vt:lpstr>11c. When we go from liquid to solid it is called:</vt:lpstr>
      <vt:lpstr>11a. When we go from solid to gas it is called:</vt:lpstr>
      <vt:lpstr>11a. When we go from solid to gas it is called:</vt:lpstr>
      <vt:lpstr>11d. When we go from liquid to gas below the boiling point it is called:</vt:lpstr>
      <vt:lpstr>11d. When we go from liquid to gas below the boiling point it is called:</vt:lpstr>
      <vt:lpstr>11f. When we go from gas to liquid it is called:</vt:lpstr>
      <vt:lpstr>11f. When we go from gas to liquid it is called:</vt:lpstr>
      <vt:lpstr>12. If At point A the substance is a solid, what state is reached at point B?</vt:lpstr>
      <vt:lpstr>12. If At point A the substance is a solid, what state is reached at point B?</vt:lpstr>
      <vt:lpstr>12. If At point A the substance is a solid, what process is occurring at point B?</vt:lpstr>
      <vt:lpstr>12. If At point A the substance is a solid, what process is occurring at point B?</vt:lpstr>
      <vt:lpstr>12. If At point A the substance is a solid, what is reached at point B?</vt:lpstr>
      <vt:lpstr>12. If At point A the substance is a solid, what is reached at point B?</vt:lpstr>
      <vt:lpstr>12. If At point A the substance is a solid, what is process is occurring at point B?</vt:lpstr>
      <vt:lpstr>12. If At point A the substance is a solid, what is process is occurring at point B?</vt:lpstr>
      <vt:lpstr>23. Buoyant forces push:</vt:lpstr>
      <vt:lpstr>13. Buoyant forces push:</vt:lpstr>
      <vt:lpstr>13. If I am looking for the buoyant force what word do I look for in a problem?:</vt:lpstr>
      <vt:lpstr>13. If I am looking for the buoyant force what word do I look for in a problem?:</vt:lpstr>
      <vt:lpstr>14. The notion that an object floats if the buoyant force on the object is equal to the object’s weight was described by:</vt:lpstr>
      <vt:lpstr>14. The notion that an object floats if the buoyant force on the object is equal to the object’s weight was described by:</vt:lpstr>
      <vt:lpstr>15. Pascal’s Principle states that a contained fluid exerts pressure:</vt:lpstr>
      <vt:lpstr>15. Pascal’s Principle states that a contained fluid exerts pressure:</vt:lpstr>
      <vt:lpstr>16. As a you decrease pressure on a liquid, its speed</vt:lpstr>
      <vt:lpstr>16. As a you decrease pressure on a liquid, its speed</vt:lpstr>
      <vt:lpstr>17. Bernoullis’ principle states that the faster an object is moving, the pressure exerted on it by a fluid:</vt:lpstr>
      <vt:lpstr>17. Bernoullis’ principle states that the faster an object is moving, the pressure exerted on it by a fluid:</vt:lpstr>
      <vt:lpstr>18. Boyle’s law relates:</vt:lpstr>
      <vt:lpstr>18. Boyle’s law relates:</vt:lpstr>
      <vt:lpstr>19. Charles’s law relates:</vt:lpstr>
      <vt:lpstr>19. Charles’s law relates:</vt:lpstr>
      <vt:lpstr>20. Gay-Lussac’s law relates:</vt:lpstr>
      <vt:lpstr>20. Gay-Lussac’s law relates:</vt:lpstr>
      <vt:lpstr>21. If you increase pressure, you ______ volume (at constant temperature):</vt:lpstr>
      <vt:lpstr>21. If you increase pressure, you ______ volume (at constant temperature):</vt:lpstr>
      <vt:lpstr>If you increase pressure, you ______ temperature (at constant pressure):</vt:lpstr>
      <vt:lpstr>If you increase temperature, you ______ volume (at constant pressure):</vt:lpstr>
      <vt:lpstr>22. I have an object that weighs 25 N; it displaces a volume of 100 N. What is the buoyant force? Does it float or sink?</vt:lpstr>
      <vt:lpstr>I have an object that weighs 25 N; it displaces a volume of 10 N. What is the buoyant force? Does it float or sink?</vt:lpstr>
      <vt:lpstr>23. Viscosity is:</vt:lpstr>
      <vt:lpstr>23. Viscosity is:</vt:lpstr>
      <vt:lpstr>23. If you increase temperature, you _____ viscosity</vt:lpstr>
      <vt:lpstr>23. If you increase temperature, you _____ viscosity</vt:lpstr>
      <vt:lpstr>24. A gas occupies a volume of 100 mL at a pressure of kPa. Find its volume at a pressure of 300 kPa</vt:lpstr>
      <vt:lpstr>25. A gas occupies a volume of 324 cm3 at 400 Kelvin temperature.  Find its volume at 450 Kelvin.</vt:lpstr>
      <vt:lpstr>26. A gas’ pressure is 1.3 atm at 23 degrees Celsius (don’t forget to change to Kelvin). At what temperature will the pressure be 0.75 atm?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Review</dc:title>
  <dc:creator/>
  <cp:lastModifiedBy>Your User Name</cp:lastModifiedBy>
  <cp:revision>9</cp:revision>
  <dcterms:created xsi:type="dcterms:W3CDTF">2006-08-16T00:00:00Z</dcterms:created>
  <dcterms:modified xsi:type="dcterms:W3CDTF">2011-12-06T13:50:02Z</dcterms:modified>
</cp:coreProperties>
</file>