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handoutMasterIdLst>
    <p:handoutMasterId r:id="rId10"/>
  </p:handoutMasterIdLst>
  <p:sldIdLst>
    <p:sldId id="256" r:id="rId2"/>
    <p:sldId id="261" r:id="rId3"/>
    <p:sldId id="268" r:id="rId4"/>
    <p:sldId id="262" r:id="rId5"/>
    <p:sldId id="266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EB9AA-7D8B-424C-BB74-A3192998AC54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4AFE0-1C39-4BE5-BA1B-BCECBFB32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0D7A-4933-4FB5-A21E-EF219F2347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6/5/2012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5A8B0E-BFF6-478A-B469-82D3BF0D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0"/>
            <a:ext cx="7495736" cy="26822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Physical Science Review </a:t>
            </a:r>
            <a:r>
              <a:rPr lang="en-US" dirty="0" smtClean="0">
                <a:solidFill>
                  <a:schemeClr val="tx1"/>
                </a:solidFill>
              </a:rPr>
              <a:t>#3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Work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energy, machines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Concept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Energy=the ability to cause change, measured in Joules</a:t>
            </a:r>
          </a:p>
          <a:p>
            <a:r>
              <a:rPr lang="en-US" dirty="0" smtClean="0"/>
              <a:t>Work=transfer of energy through motion (a force through a distance), measured in Joules</a:t>
            </a:r>
          </a:p>
          <a:p>
            <a:r>
              <a:rPr lang="en-US" dirty="0" smtClean="0"/>
              <a:t>Power=how fast work is done, Measured in </a:t>
            </a:r>
            <a:r>
              <a:rPr lang="en-US" dirty="0" smtClean="0"/>
              <a:t>Watts</a:t>
            </a:r>
          </a:p>
          <a:p>
            <a:r>
              <a:rPr lang="en-US" dirty="0" smtClean="0"/>
              <a:t>Mechanical Energy=Energy involving motion of objects (KE &amp; PE)</a:t>
            </a:r>
            <a:endParaRPr lang="en-US" dirty="0" smtClean="0"/>
          </a:p>
          <a:p>
            <a:r>
              <a:rPr lang="en-US" dirty="0" smtClean="0"/>
              <a:t>Potential energy=stored energy, depends on mass, height, acceleration due to gravity</a:t>
            </a:r>
          </a:p>
          <a:p>
            <a:r>
              <a:rPr lang="en-US" dirty="0" smtClean="0"/>
              <a:t>Kinetic energy= motion energy, depends more on velocity than mass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do work decreases as it is transferred from one form to another because some is lost as friction or heat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Concept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Advantage: how many times your effort force is increased by the machine</a:t>
            </a:r>
          </a:p>
          <a:p>
            <a:pPr lvl="1"/>
            <a:r>
              <a:rPr lang="en-US" dirty="0" smtClean="0"/>
              <a:t>If =1, only direction is changed</a:t>
            </a:r>
          </a:p>
          <a:p>
            <a:pPr lvl="1"/>
            <a:r>
              <a:rPr lang="en-US" dirty="0" smtClean="0"/>
              <a:t>If  greater than 1, force is increased</a:t>
            </a:r>
          </a:p>
          <a:p>
            <a:pPr lvl="1"/>
            <a:r>
              <a:rPr lang="en-US" dirty="0" smtClean="0"/>
              <a:t>If less than 1, distance is increased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Machines=make work easier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smtClean="0"/>
              <a:t>Machines=lever, pulley, wheel &amp; axle, inclined plane, screw, </a:t>
            </a:r>
            <a:r>
              <a:rPr lang="en-US" dirty="0" smtClean="0"/>
              <a:t>wedge</a:t>
            </a:r>
          </a:p>
          <a:p>
            <a:r>
              <a:rPr lang="en-US" dirty="0" smtClean="0"/>
              <a:t>Compound </a:t>
            </a:r>
            <a:r>
              <a:rPr lang="en-US" dirty="0" smtClean="0"/>
              <a:t>Machine=more than one simple machine in a machine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Levers &amp; Pulleys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Lever: Bar that rotates on a fixed point (fulcrum)</a:t>
            </a:r>
          </a:p>
          <a:p>
            <a:r>
              <a:rPr lang="en-US" dirty="0" smtClean="0"/>
              <a:t>Classes </a:t>
            </a:r>
            <a:r>
              <a:rPr lang="en-US" dirty="0" smtClean="0"/>
              <a:t>of Levers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fulcrum in middle, changes direction of force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 load in middle, increases the force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effort in middle, increases the distance</a:t>
            </a:r>
          </a:p>
          <a:p>
            <a:r>
              <a:rPr lang="en-US" dirty="0" smtClean="0"/>
              <a:t>Pulley: Grooved wheel with rope running along to pick up load</a:t>
            </a:r>
          </a:p>
          <a:p>
            <a:r>
              <a:rPr lang="en-US" dirty="0" smtClean="0"/>
              <a:t>Types </a:t>
            </a:r>
            <a:r>
              <a:rPr lang="en-US" dirty="0" smtClean="0"/>
              <a:t>of Pulleys</a:t>
            </a:r>
          </a:p>
          <a:p>
            <a:pPr lvl="1"/>
            <a:r>
              <a:rPr lang="en-US" dirty="0" smtClean="0"/>
              <a:t>Fixed Pulley: IMA=1, changes direction</a:t>
            </a:r>
          </a:p>
          <a:p>
            <a:pPr lvl="1"/>
            <a:r>
              <a:rPr lang="en-US" dirty="0" smtClean="0"/>
              <a:t>Movable </a:t>
            </a:r>
            <a:r>
              <a:rPr lang="en-US" dirty="0" err="1" smtClean="0"/>
              <a:t>Puelly</a:t>
            </a:r>
            <a:r>
              <a:rPr lang="en-US" dirty="0" smtClean="0"/>
              <a:t>: IMA=2, changes force</a:t>
            </a:r>
          </a:p>
          <a:p>
            <a:pPr lvl="1"/>
            <a:r>
              <a:rPr lang="en-US" dirty="0" smtClean="0"/>
              <a:t>Pulley Systems: IMA </a:t>
            </a:r>
            <a:r>
              <a:rPr lang="en-US" dirty="0" smtClean="0"/>
              <a:t>varies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Other Simple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Wheel and axle: two different sized wheels that rotate together</a:t>
            </a:r>
          </a:p>
          <a:p>
            <a:pPr lvl="1"/>
            <a:r>
              <a:rPr lang="en-US" dirty="0" smtClean="0"/>
              <a:t>Effort is always the wheel</a:t>
            </a:r>
          </a:p>
          <a:p>
            <a:pPr lvl="1"/>
            <a:r>
              <a:rPr lang="en-US" dirty="0" smtClean="0"/>
              <a:t>Resistance is always the axle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Inclined Plane: sloped surface to raise objects</a:t>
            </a:r>
          </a:p>
          <a:p>
            <a:r>
              <a:rPr lang="en-US" dirty="0" smtClean="0"/>
              <a:t>Screw: Inclined planed wrapped in a spiral around a cylinder</a:t>
            </a:r>
          </a:p>
          <a:p>
            <a:r>
              <a:rPr lang="en-US" dirty="0" smtClean="0"/>
              <a:t>Wedge: A moving inclined plane with 1 or 2 sloped sides that cut or slice through things</a:t>
            </a:r>
          </a:p>
          <a:p>
            <a:pPr lvl="1"/>
            <a:r>
              <a:rPr lang="en-US" dirty="0" smtClean="0"/>
              <a:t>In problems sloped side=length, flat part=height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Math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get all triangles on exam!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are solving for the top of the triangle multiply what is beside each other</a:t>
            </a:r>
          </a:p>
          <a:p>
            <a:r>
              <a:rPr lang="en-US" dirty="0" smtClean="0"/>
              <a:t>If you are solving for something on the bottom of the triage, divide top by </a:t>
            </a:r>
            <a:r>
              <a:rPr lang="en-US" dirty="0" smtClean="0"/>
              <a:t>bottom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Math </a:t>
            </a:r>
            <a:r>
              <a:rPr lang="en-US" dirty="0" smtClean="0"/>
              <a:t>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W=Work (J)</a:t>
            </a:r>
          </a:p>
          <a:p>
            <a:r>
              <a:rPr lang="en-US" dirty="0" smtClean="0"/>
              <a:t>E=Energy (J)</a:t>
            </a:r>
          </a:p>
          <a:p>
            <a:r>
              <a:rPr lang="en-US" dirty="0" smtClean="0"/>
              <a:t>F=Force (N)</a:t>
            </a:r>
          </a:p>
          <a:p>
            <a:r>
              <a:rPr lang="en-US" dirty="0" smtClean="0"/>
              <a:t>d=distance(d)</a:t>
            </a:r>
          </a:p>
          <a:p>
            <a:r>
              <a:rPr lang="en-US" dirty="0" smtClean="0"/>
              <a:t>P=Power (Watts)</a:t>
            </a:r>
          </a:p>
          <a:p>
            <a:r>
              <a:rPr lang="en-US" dirty="0" smtClean="0"/>
              <a:t>t=time (s)</a:t>
            </a:r>
          </a:p>
          <a:p>
            <a:r>
              <a:rPr lang="en-US" dirty="0" smtClean="0"/>
              <a:t>KE=kinetic energy (J)</a:t>
            </a:r>
          </a:p>
          <a:p>
            <a:r>
              <a:rPr lang="en-US" dirty="0" smtClean="0"/>
              <a:t>PE=potential energy (J)</a:t>
            </a:r>
          </a:p>
          <a:p>
            <a:r>
              <a:rPr lang="en-US" dirty="0" smtClean="0"/>
              <a:t>h=height (m)</a:t>
            </a:r>
          </a:p>
          <a:p>
            <a:r>
              <a:rPr lang="en-US" dirty="0" smtClean="0"/>
              <a:t>g=</a:t>
            </a:r>
            <a:r>
              <a:rPr lang="en-US" dirty="0" err="1" smtClean="0"/>
              <a:t>accel</a:t>
            </a:r>
            <a:r>
              <a:rPr lang="en-US" dirty="0" smtClean="0"/>
              <a:t>. Due to gravity (9.8 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5105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Fe=Effort Force (N)</a:t>
            </a:r>
          </a:p>
          <a:p>
            <a:r>
              <a:rPr lang="en-US" dirty="0" smtClean="0"/>
              <a:t>Fr=Resistance Force (N)</a:t>
            </a:r>
          </a:p>
          <a:p>
            <a:r>
              <a:rPr lang="en-US" dirty="0" smtClean="0"/>
              <a:t>MA=Mechanical Advantage (NO UNITS)</a:t>
            </a:r>
          </a:p>
          <a:p>
            <a:r>
              <a:rPr lang="en-US" dirty="0" smtClean="0"/>
              <a:t>Le=length of lever effort arm (m)</a:t>
            </a:r>
          </a:p>
          <a:p>
            <a:r>
              <a:rPr lang="en-US" dirty="0" err="1" smtClean="0"/>
              <a:t>Lr</a:t>
            </a:r>
            <a:r>
              <a:rPr lang="en-US" dirty="0" smtClean="0"/>
              <a:t>=length of lever resistance arm (m)</a:t>
            </a:r>
          </a:p>
          <a:p>
            <a:r>
              <a:rPr lang="en-US" dirty="0" smtClean="0"/>
              <a:t>l=length of inclined plane (m)</a:t>
            </a:r>
          </a:p>
          <a:p>
            <a:r>
              <a:rPr lang="en-US" dirty="0" smtClean="0"/>
              <a:t>h=height (m)</a:t>
            </a:r>
          </a:p>
          <a:p>
            <a:r>
              <a:rPr lang="en-US" dirty="0" err="1" smtClean="0"/>
              <a:t>Rr</a:t>
            </a:r>
            <a:r>
              <a:rPr lang="en-US" dirty="0" smtClean="0"/>
              <a:t>=radius of axle (m)</a:t>
            </a:r>
          </a:p>
          <a:p>
            <a:r>
              <a:rPr lang="en-US" dirty="0" smtClean="0"/>
              <a:t>Re=radius of wheel (m)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4">
      <a:dk1>
        <a:sysClr val="windowText" lastClr="000000"/>
      </a:dk1>
      <a:lt1>
        <a:sysClr val="window" lastClr="FFFFFF"/>
      </a:lt1>
      <a:dk2>
        <a:srgbClr val="68007F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462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Physical Science Review #3 Work, energy, machines</vt:lpstr>
      <vt:lpstr>Concept questions</vt:lpstr>
      <vt:lpstr>Concept Questions</vt:lpstr>
      <vt:lpstr>Concept questions</vt:lpstr>
      <vt:lpstr>Levers &amp; Pulleys</vt:lpstr>
      <vt:lpstr>Other Simple Machines</vt:lpstr>
      <vt:lpstr>Math Stuff</vt:lpstr>
      <vt:lpstr>Math Stuff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Review #2 motion, force, work, energy</dc:title>
  <dc:creator>Your User Name</dc:creator>
  <cp:lastModifiedBy>Owner</cp:lastModifiedBy>
  <cp:revision>4</cp:revision>
  <dcterms:created xsi:type="dcterms:W3CDTF">2011-12-08T03:35:39Z</dcterms:created>
  <dcterms:modified xsi:type="dcterms:W3CDTF">2012-06-05T18:27:08Z</dcterms:modified>
</cp:coreProperties>
</file>