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8995E-1285-4007-B10C-6718581EAE13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B5B06-313C-4AD5-AAEB-DD5A8B5BC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08A0-8786-43C9-9BD6-5F776B3E1E7D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D539-AFEF-483C-AC88-DD4DAB710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08A0-8786-43C9-9BD6-5F776B3E1E7D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D539-AFEF-483C-AC88-DD4DAB710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08A0-8786-43C9-9BD6-5F776B3E1E7D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D539-AFEF-483C-AC88-DD4DAB710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08A0-8786-43C9-9BD6-5F776B3E1E7D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D539-AFEF-483C-AC88-DD4DAB710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08A0-8786-43C9-9BD6-5F776B3E1E7D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D539-AFEF-483C-AC88-DD4DAB710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08A0-8786-43C9-9BD6-5F776B3E1E7D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D539-AFEF-483C-AC88-DD4DAB710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08A0-8786-43C9-9BD6-5F776B3E1E7D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D539-AFEF-483C-AC88-DD4DAB710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08A0-8786-43C9-9BD6-5F776B3E1E7D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D539-AFEF-483C-AC88-DD4DAB710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08A0-8786-43C9-9BD6-5F776B3E1E7D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D539-AFEF-483C-AC88-DD4DAB710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08A0-8786-43C9-9BD6-5F776B3E1E7D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7D539-AFEF-483C-AC88-DD4DAB710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08A0-8786-43C9-9BD6-5F776B3E1E7D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07D539-AFEF-483C-AC88-DD4DAB710A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3108A0-8786-43C9-9BD6-5F776B3E1E7D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07D539-AFEF-483C-AC88-DD4DAB710AB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Science Review #3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Waves, Sound, Light, Color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Math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Triangle: v, </a:t>
            </a:r>
            <a:r>
              <a:rPr lang="el-GR" dirty="0" smtClean="0"/>
              <a:t>λ</a:t>
            </a:r>
            <a:r>
              <a:rPr lang="en-US" dirty="0" smtClean="0"/>
              <a:t>, f  </a:t>
            </a:r>
          </a:p>
          <a:p>
            <a:r>
              <a:rPr lang="en-US" dirty="0" smtClean="0"/>
              <a:t>To solve: v=</a:t>
            </a:r>
            <a:r>
              <a:rPr lang="el-GR" dirty="0" smtClean="0"/>
              <a:t> λ</a:t>
            </a:r>
            <a:r>
              <a:rPr lang="en-US" dirty="0" smtClean="0"/>
              <a:t> x f, </a:t>
            </a:r>
            <a:r>
              <a:rPr lang="el-GR" dirty="0" smtClean="0"/>
              <a:t>λ</a:t>
            </a:r>
            <a:r>
              <a:rPr lang="en-US" dirty="0" smtClean="0"/>
              <a:t>=</a:t>
            </a:r>
            <a:r>
              <a:rPr lang="en-US" dirty="0" err="1" smtClean="0"/>
              <a:t>v÷f</a:t>
            </a:r>
            <a:r>
              <a:rPr lang="en-US" dirty="0" smtClean="0"/>
              <a:t>, f=v÷</a:t>
            </a:r>
            <a:r>
              <a:rPr lang="el-GR" dirty="0" smtClean="0"/>
              <a:t> λ</a:t>
            </a:r>
            <a:endParaRPr lang="en-US" dirty="0" smtClean="0"/>
          </a:p>
          <a:p>
            <a:r>
              <a:rPr lang="en-US" dirty="0" smtClean="0"/>
              <a:t>Remember in </a:t>
            </a:r>
            <a:r>
              <a:rPr lang="en-US" dirty="0" err="1" smtClean="0"/>
              <a:t>calcuator</a:t>
            </a:r>
            <a:r>
              <a:rPr lang="en-US" dirty="0" smtClean="0"/>
              <a:t>: EXP button= x 10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Harmonic=how many waves</a:t>
            </a:r>
          </a:p>
          <a:p>
            <a:r>
              <a:rPr lang="en-US" dirty="0" smtClean="0"/>
              <a:t>Fundamental frequency= total frequency÷ harmonic</a:t>
            </a:r>
          </a:p>
          <a:p>
            <a:r>
              <a:rPr lang="en-US" dirty="0" smtClean="0"/>
              <a:t>The larger the harmonic, the higher the pitch</a:t>
            </a:r>
          </a:p>
          <a:p>
            <a:r>
              <a:rPr lang="en-US" dirty="0" smtClean="0"/>
              <a:t>To find a different harmonic, multiply the harmonic number by fundamental frequency. </a:t>
            </a:r>
          </a:p>
          <a:p>
            <a:r>
              <a:rPr lang="en-US" dirty="0" smtClean="0"/>
              <a:t>To find the period, do 1÷fundamental frequency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743200"/>
            <a:ext cx="4224929" cy="1403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389120"/>
          </a:xfrm>
        </p:spPr>
        <p:txBody>
          <a:bodyPr/>
          <a:lstStyle/>
          <a:p>
            <a:r>
              <a:rPr lang="en-US" dirty="0" smtClean="0"/>
              <a:t>Waves transfer energy </a:t>
            </a:r>
          </a:p>
          <a:p>
            <a:r>
              <a:rPr lang="en-US" dirty="0" smtClean="0"/>
              <a:t>Some waves need a medium to travel through</a:t>
            </a:r>
          </a:p>
          <a:p>
            <a:pPr lvl="1"/>
            <a:r>
              <a:rPr lang="en-US" dirty="0" smtClean="0"/>
              <a:t>Light waves do not</a:t>
            </a:r>
          </a:p>
          <a:p>
            <a:r>
              <a:rPr lang="en-US" dirty="0" smtClean="0"/>
              <a:t>A medium is what the wave travels through (like solid, liquid, gas)</a:t>
            </a:r>
          </a:p>
          <a:p>
            <a:r>
              <a:rPr lang="en-US" dirty="0" smtClean="0"/>
              <a:t>Two types of waves</a:t>
            </a:r>
          </a:p>
          <a:p>
            <a:pPr lvl="1"/>
            <a:r>
              <a:rPr lang="en-US" dirty="0" smtClean="0"/>
              <a:t>Transverse: medium moves perpendicular to wave motion</a:t>
            </a:r>
          </a:p>
          <a:p>
            <a:pPr lvl="1"/>
            <a:r>
              <a:rPr lang="en-US" dirty="0" err="1" smtClean="0"/>
              <a:t>Compressional</a:t>
            </a:r>
            <a:r>
              <a:rPr lang="en-US" dirty="0" smtClean="0"/>
              <a:t> (Longitudinal): medium moves same direction as wave motion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r>
              <a:rPr lang="en-US" dirty="0" smtClean="0"/>
              <a:t>Transverse Wave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0"/>
            <a:ext cx="86868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Crest: the highest point on a wave</a:t>
            </a:r>
          </a:p>
          <a:p>
            <a:r>
              <a:rPr lang="en-US" dirty="0" smtClean="0"/>
              <a:t>Trough: the lowest point on a wave</a:t>
            </a:r>
          </a:p>
          <a:p>
            <a:r>
              <a:rPr lang="en-US" dirty="0" smtClean="0"/>
              <a:t>Amplitude: the height of a wave from the rest to the crest or from the rest to the trough</a:t>
            </a:r>
          </a:p>
          <a:p>
            <a:r>
              <a:rPr lang="en-US" dirty="0" smtClean="0"/>
              <a:t>Period: one wave cycle from rest to rest</a:t>
            </a:r>
          </a:p>
          <a:p>
            <a:r>
              <a:rPr lang="en-US" dirty="0" smtClean="0"/>
              <a:t>Wavelength: the length from any two identical points on wave</a:t>
            </a:r>
          </a:p>
          <a:p>
            <a:r>
              <a:rPr lang="en-US" dirty="0" smtClean="0"/>
              <a:t>Rest: where the wave is not in motion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371600"/>
            <a:ext cx="4114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27" name="AutoShape 3"/>
          <p:cNvCxnSpPr>
            <a:cxnSpLocks noChangeShapeType="1"/>
          </p:cNvCxnSpPr>
          <p:nvPr/>
        </p:nvCxnSpPr>
        <p:spPr bwMode="auto">
          <a:xfrm flipH="1" flipV="1">
            <a:off x="7648575" y="2133600"/>
            <a:ext cx="477838" cy="8397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28" name="AutoShape 4"/>
          <p:cNvCxnSpPr>
            <a:cxnSpLocks noChangeShapeType="1"/>
          </p:cNvCxnSpPr>
          <p:nvPr/>
        </p:nvCxnSpPr>
        <p:spPr bwMode="auto">
          <a:xfrm flipH="1" flipV="1">
            <a:off x="7180263" y="2813050"/>
            <a:ext cx="649287" cy="415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29" name="AutoShape 5"/>
          <p:cNvCxnSpPr>
            <a:cxnSpLocks noChangeShapeType="1"/>
          </p:cNvCxnSpPr>
          <p:nvPr/>
        </p:nvCxnSpPr>
        <p:spPr bwMode="auto">
          <a:xfrm flipH="1">
            <a:off x="6286500" y="952500"/>
            <a:ext cx="744538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30" name="AutoShape 6"/>
          <p:cNvCxnSpPr>
            <a:cxnSpLocks noChangeShapeType="1"/>
          </p:cNvCxnSpPr>
          <p:nvPr/>
        </p:nvCxnSpPr>
        <p:spPr bwMode="auto">
          <a:xfrm flipV="1">
            <a:off x="4287838" y="1484312"/>
            <a:ext cx="1893887" cy="111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31" name="AutoShape 7"/>
          <p:cNvCxnSpPr>
            <a:cxnSpLocks noChangeShapeType="1"/>
          </p:cNvCxnSpPr>
          <p:nvPr/>
        </p:nvCxnSpPr>
        <p:spPr bwMode="auto">
          <a:xfrm>
            <a:off x="3810000" y="2133600"/>
            <a:ext cx="19034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32" name="AutoShape 8"/>
          <p:cNvCxnSpPr>
            <a:cxnSpLocks noChangeShapeType="1"/>
          </p:cNvCxnSpPr>
          <p:nvPr/>
        </p:nvCxnSpPr>
        <p:spPr bwMode="auto">
          <a:xfrm>
            <a:off x="3746500" y="2133600"/>
            <a:ext cx="0" cy="6794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Reflection: Bouncing back of a wave</a:t>
            </a:r>
          </a:p>
          <a:p>
            <a:r>
              <a:rPr lang="en-US" dirty="0" smtClean="0"/>
              <a:t>Refraction: bending of  a wave because of two different mediums</a:t>
            </a:r>
          </a:p>
          <a:p>
            <a:r>
              <a:rPr lang="en-US" dirty="0" smtClean="0"/>
              <a:t>Diffraction: change in direction because a wave reaches an opening or edge</a:t>
            </a:r>
          </a:p>
          <a:p>
            <a:endParaRPr lang="en-US" dirty="0" smtClean="0"/>
          </a:p>
          <a:p>
            <a:r>
              <a:rPr lang="en-US" dirty="0" smtClean="0"/>
              <a:t>Constructive interference: waves interact resulting in a large amplitude (frequency stays the same)</a:t>
            </a:r>
          </a:p>
          <a:p>
            <a:r>
              <a:rPr lang="en-US" dirty="0" smtClean="0"/>
              <a:t>Destructive interference : waves interact resulting in a smaller amplitude wave (frequency stays the same)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Sound is energy vibrating the air</a:t>
            </a:r>
          </a:p>
          <a:p>
            <a:r>
              <a:rPr lang="en-US" dirty="0" smtClean="0"/>
              <a:t>Sound waves require mediums and are transverse waves</a:t>
            </a:r>
          </a:p>
          <a:p>
            <a:r>
              <a:rPr lang="en-US" dirty="0" smtClean="0"/>
              <a:t>Pitch=highness or lowness=frequency</a:t>
            </a:r>
          </a:p>
          <a:p>
            <a:r>
              <a:rPr lang="en-US" dirty="0" smtClean="0"/>
              <a:t>Intensity=loudness=energy=amplitude</a:t>
            </a:r>
          </a:p>
          <a:p>
            <a:r>
              <a:rPr lang="en-US" dirty="0" smtClean="0"/>
              <a:t>Hearing range of humans: 20-20,000 Hz</a:t>
            </a:r>
          </a:p>
          <a:p>
            <a:r>
              <a:rPr lang="en-US" dirty="0" smtClean="0"/>
              <a:t>Sound travels fastest at hot temperatures</a:t>
            </a:r>
          </a:p>
          <a:p>
            <a:r>
              <a:rPr lang="en-US" dirty="0" smtClean="0"/>
              <a:t>Sound travels fastest through solids</a:t>
            </a:r>
          </a:p>
          <a:p>
            <a:r>
              <a:rPr lang="en-US" dirty="0" smtClean="0"/>
              <a:t>Doppler Effect: when things move closer they get higher pitched; when things move farther away they get lower pitched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waves constructively interfere, they get louder</a:t>
            </a:r>
          </a:p>
          <a:p>
            <a:r>
              <a:rPr lang="en-US" dirty="0" smtClean="0"/>
              <a:t>When waves destructively interfere, they get quieter</a:t>
            </a:r>
          </a:p>
          <a:p>
            <a:r>
              <a:rPr lang="en-US" dirty="0" smtClean="0"/>
              <a:t>If you want to double your volume, increase your decibel amount by 10. If you want to cut your volume in half, subtract your decibel amount by 10</a:t>
            </a:r>
          </a:p>
          <a:p>
            <a:r>
              <a:rPr lang="en-US" dirty="0" smtClean="0"/>
              <a:t>Remember types of sound</a:t>
            </a:r>
          </a:p>
          <a:p>
            <a:pPr lvl="1"/>
            <a:r>
              <a:rPr lang="en-US" dirty="0" smtClean="0"/>
              <a:t>Reflection</a:t>
            </a:r>
          </a:p>
          <a:p>
            <a:pPr lvl="1"/>
            <a:r>
              <a:rPr lang="en-US" dirty="0" smtClean="0"/>
              <a:t>Refraction</a:t>
            </a:r>
          </a:p>
          <a:p>
            <a:pPr lvl="1"/>
            <a:r>
              <a:rPr lang="en-US" dirty="0" smtClean="0"/>
              <a:t>diffraction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Light can be described as a wave, photon, or stream of particles</a:t>
            </a:r>
          </a:p>
          <a:p>
            <a:r>
              <a:rPr lang="en-US" dirty="0" smtClean="0"/>
              <a:t>Photon=packet of light energy</a:t>
            </a:r>
          </a:p>
          <a:p>
            <a:r>
              <a:rPr lang="en-US" dirty="0" smtClean="0"/>
              <a:t>Light is a longitudinal wave and does NOT require a medium</a:t>
            </a:r>
          </a:p>
          <a:p>
            <a:r>
              <a:rPr lang="en-US" dirty="0" smtClean="0"/>
              <a:t>Light travels faster when its hotter</a:t>
            </a:r>
          </a:p>
          <a:p>
            <a:r>
              <a:rPr lang="en-US" dirty="0" smtClean="0"/>
              <a:t>Light travels fastest through a vacuum (no matter) and then GASES are the next fastest. Solids are slowest.</a:t>
            </a:r>
          </a:p>
          <a:p>
            <a:r>
              <a:rPr lang="en-US" dirty="0" smtClean="0"/>
              <a:t>Convex Mirrors bulge out, make you look longer and skinnier</a:t>
            </a:r>
          </a:p>
          <a:p>
            <a:r>
              <a:rPr lang="en-US" dirty="0" smtClean="0"/>
              <a:t>Concave mirrors curve inward, make you look fat and short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8229600" cy="1143000"/>
          </a:xfrm>
        </p:spPr>
        <p:txBody>
          <a:bodyPr/>
          <a:lstStyle/>
          <a:p>
            <a:r>
              <a:rPr lang="en-US" dirty="0" smtClean="0"/>
              <a:t>Light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Electromagnetic Spectrum: all light waves</a:t>
            </a:r>
          </a:p>
          <a:p>
            <a:r>
              <a:rPr lang="en-US" dirty="0" smtClean="0"/>
              <a:t>We can only see visible light</a:t>
            </a:r>
          </a:p>
          <a:p>
            <a:r>
              <a:rPr lang="en-US" dirty="0" smtClean="0"/>
              <a:t>Should remember uses of each type</a:t>
            </a:r>
          </a:p>
          <a:p>
            <a:r>
              <a:rPr lang="en-US" dirty="0" smtClean="0"/>
              <a:t>Goes from: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Radiowave</a:t>
            </a:r>
            <a:r>
              <a:rPr lang="en-US" sz="2400" dirty="0" smtClean="0"/>
              <a:t>, microwave, infrared, visible, ultraviolet, X-Ray, Gamma</a:t>
            </a:r>
          </a:p>
          <a:p>
            <a:r>
              <a:rPr lang="en-US" sz="2400" dirty="0" smtClean="0"/>
              <a:t>Lowest energy------------------------------------------Highest Energy</a:t>
            </a:r>
          </a:p>
          <a:p>
            <a:r>
              <a:rPr lang="en-US" sz="2400" dirty="0" smtClean="0"/>
              <a:t>Longest wavelength-------------------------------shortest wavelength</a:t>
            </a:r>
          </a:p>
          <a:p>
            <a:r>
              <a:rPr lang="en-US" sz="2400" dirty="0" smtClean="0"/>
              <a:t>Lowest frequency------------------------------------highest frequency</a:t>
            </a:r>
          </a:p>
          <a:p>
            <a:endParaRPr lang="en-US" sz="2800" dirty="0" smtClean="0"/>
          </a:p>
          <a:p>
            <a:r>
              <a:rPr lang="en-US" sz="2800" dirty="0" smtClean="0"/>
              <a:t>Visible Spectrum: R O Y G B I V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Filters: block out every color of light except the color of the filter</a:t>
            </a:r>
          </a:p>
          <a:p>
            <a:r>
              <a:rPr lang="en-US" dirty="0" smtClean="0"/>
              <a:t>Primary Light Colors: Red, Green, Blue</a:t>
            </a:r>
          </a:p>
          <a:p>
            <a:r>
              <a:rPr lang="en-US" dirty="0" smtClean="0"/>
              <a:t>Primary Pigment Colors: Cyan, Magenta, Yellow</a:t>
            </a:r>
          </a:p>
          <a:p>
            <a:r>
              <a:rPr lang="en-US" dirty="0" smtClean="0"/>
              <a:t>A color reflects what makes it up. It absorbs what does not make it up</a:t>
            </a:r>
          </a:p>
          <a:p>
            <a:endParaRPr lang="en-US" dirty="0" smtClean="0"/>
          </a:p>
          <a:p>
            <a:r>
              <a:rPr lang="en-US" dirty="0" smtClean="0"/>
              <a:t>Example: Red is made by magenta </a:t>
            </a:r>
          </a:p>
          <a:p>
            <a:pPr>
              <a:buNone/>
            </a:pPr>
            <a:r>
              <a:rPr lang="en-US" dirty="0" smtClean="0"/>
              <a:t>and yellow. So, it reflect magenta and </a:t>
            </a:r>
          </a:p>
          <a:p>
            <a:pPr>
              <a:buNone/>
            </a:pPr>
            <a:r>
              <a:rPr lang="en-US" dirty="0" smtClean="0"/>
              <a:t>Yellow but reflects cyan</a:t>
            </a:r>
          </a:p>
          <a:p>
            <a:endParaRPr lang="en-US" dirty="0"/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6019800" y="4527550"/>
            <a:ext cx="2362200" cy="2330450"/>
          </a:xfrm>
          <a:prstGeom prst="pentag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WordArt 13"/>
          <p:cNvSpPr>
            <a:spLocks noChangeArrowheads="1" noChangeShapeType="1" noTextEdit="1"/>
          </p:cNvSpPr>
          <p:nvPr/>
        </p:nvSpPr>
        <p:spPr bwMode="auto">
          <a:xfrm>
            <a:off x="6318250" y="5497632"/>
            <a:ext cx="1806174" cy="2745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12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Red    Green    Blue</a:t>
            </a:r>
            <a:endParaRPr lang="en-US" sz="12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sp>
        <p:nvSpPr>
          <p:cNvPr id="1038" name="WordArt 14"/>
          <p:cNvSpPr>
            <a:spLocks noChangeArrowheads="1" noChangeShapeType="1" noTextEdit="1"/>
          </p:cNvSpPr>
          <p:nvPr/>
        </p:nvSpPr>
        <p:spPr bwMode="auto">
          <a:xfrm>
            <a:off x="7315200" y="6248400"/>
            <a:ext cx="557843" cy="2745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12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Cyan</a:t>
            </a:r>
            <a:endParaRPr lang="en-US" sz="12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sp>
        <p:nvSpPr>
          <p:cNvPr id="1039" name="WordArt 15"/>
          <p:cNvSpPr>
            <a:spLocks noChangeArrowheads="1" noChangeShapeType="1" noTextEdit="1"/>
          </p:cNvSpPr>
          <p:nvPr/>
        </p:nvSpPr>
        <p:spPr bwMode="auto">
          <a:xfrm>
            <a:off x="6400800" y="6248400"/>
            <a:ext cx="657782" cy="2745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12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Yellow</a:t>
            </a:r>
            <a:endParaRPr lang="en-US" sz="12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sp>
        <p:nvSpPr>
          <p:cNvPr id="1040" name="WordArt 16"/>
          <p:cNvSpPr>
            <a:spLocks noChangeArrowheads="1" noChangeShapeType="1" noTextEdit="1"/>
          </p:cNvSpPr>
          <p:nvPr/>
        </p:nvSpPr>
        <p:spPr bwMode="auto">
          <a:xfrm>
            <a:off x="6826249" y="4978772"/>
            <a:ext cx="821319" cy="41079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12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Magenta</a:t>
            </a:r>
            <a:endParaRPr lang="en-US" sz="12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cxnSp>
        <p:nvCxnSpPr>
          <p:cNvPr id="1041" name="AutoShape 17"/>
          <p:cNvCxnSpPr>
            <a:cxnSpLocks noChangeShapeType="1"/>
          </p:cNvCxnSpPr>
          <p:nvPr/>
        </p:nvCxnSpPr>
        <p:spPr bwMode="auto">
          <a:xfrm flipV="1">
            <a:off x="6435725" y="5321300"/>
            <a:ext cx="390525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42" name="AutoShape 18"/>
          <p:cNvCxnSpPr>
            <a:cxnSpLocks noChangeShapeType="1"/>
          </p:cNvCxnSpPr>
          <p:nvPr/>
        </p:nvCxnSpPr>
        <p:spPr bwMode="auto">
          <a:xfrm rot="16200000" flipH="1">
            <a:off x="7386638" y="5321300"/>
            <a:ext cx="2286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43" name="AutoShape 19"/>
          <p:cNvCxnSpPr>
            <a:cxnSpLocks noChangeShapeType="1"/>
          </p:cNvCxnSpPr>
          <p:nvPr/>
        </p:nvCxnSpPr>
        <p:spPr bwMode="auto">
          <a:xfrm rot="16200000" flipH="1">
            <a:off x="6342856" y="5865018"/>
            <a:ext cx="412750" cy="2270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44" name="AutoShape 20"/>
          <p:cNvCxnSpPr>
            <a:cxnSpLocks noChangeShapeType="1"/>
          </p:cNvCxnSpPr>
          <p:nvPr/>
        </p:nvCxnSpPr>
        <p:spPr bwMode="auto">
          <a:xfrm rot="5400000" flipH="1" flipV="1">
            <a:off x="6638131" y="5853907"/>
            <a:ext cx="382588" cy="2190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45" name="AutoShape 21"/>
          <p:cNvCxnSpPr>
            <a:cxnSpLocks noChangeShapeType="1"/>
          </p:cNvCxnSpPr>
          <p:nvPr/>
        </p:nvCxnSpPr>
        <p:spPr bwMode="auto">
          <a:xfrm rot="5400000" flipH="1" flipV="1">
            <a:off x="7361238" y="5873750"/>
            <a:ext cx="412750" cy="2095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4" name="AutoShape 19"/>
          <p:cNvCxnSpPr>
            <a:cxnSpLocks noChangeShapeType="1"/>
          </p:cNvCxnSpPr>
          <p:nvPr/>
        </p:nvCxnSpPr>
        <p:spPr bwMode="auto">
          <a:xfrm rot="16200000" flipH="1">
            <a:off x="7069932" y="5884069"/>
            <a:ext cx="412750" cy="2270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273</TotalTime>
  <Words>610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Physical Science Review #3</vt:lpstr>
      <vt:lpstr>Wave Basics</vt:lpstr>
      <vt:lpstr>Transverse Wave Parts</vt:lpstr>
      <vt:lpstr>Wave interactions</vt:lpstr>
      <vt:lpstr>Sound Concepts</vt:lpstr>
      <vt:lpstr>Sound Concepts</vt:lpstr>
      <vt:lpstr>Light Concepts</vt:lpstr>
      <vt:lpstr>Light Concepts</vt:lpstr>
      <vt:lpstr>Color Concepts</vt:lpstr>
      <vt:lpstr>Math Stuff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Science Review #3</dc:title>
  <dc:creator>Julia Price</dc:creator>
  <cp:lastModifiedBy>Your User Name</cp:lastModifiedBy>
  <cp:revision>4</cp:revision>
  <dcterms:created xsi:type="dcterms:W3CDTF">2011-12-09T18:58:55Z</dcterms:created>
  <dcterms:modified xsi:type="dcterms:W3CDTF">2011-12-11T23:52:05Z</dcterms:modified>
</cp:coreProperties>
</file>