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2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5CAE1-B5BF-45A4-84C7-C33B355D984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70F56-0F09-4D67-98BB-8C2498110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Science </a:t>
            </a:r>
            <a:r>
              <a:rPr lang="en-US" smtClean="0"/>
              <a:t>Review </a:t>
            </a:r>
            <a:r>
              <a:rPr lang="en-US" smtClean="0"/>
              <a:t>#1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Matter &amp; States of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Boyle:</a:t>
            </a:r>
          </a:p>
          <a:p>
            <a:pPr lvl="1"/>
            <a:r>
              <a:rPr lang="en-US" dirty="0" smtClean="0"/>
              <a:t>Relates pressure and volume</a:t>
            </a:r>
          </a:p>
          <a:p>
            <a:pPr lvl="1"/>
            <a:r>
              <a:rPr lang="en-US" dirty="0" smtClean="0"/>
              <a:t>Indirectly Related</a:t>
            </a:r>
          </a:p>
          <a:p>
            <a:r>
              <a:rPr lang="en-US" dirty="0" smtClean="0"/>
              <a:t>Charles:</a:t>
            </a:r>
          </a:p>
          <a:p>
            <a:pPr lvl="1"/>
            <a:r>
              <a:rPr lang="en-US" dirty="0" smtClean="0"/>
              <a:t>Relates temperature and volume</a:t>
            </a:r>
          </a:p>
          <a:p>
            <a:pPr lvl="1"/>
            <a:r>
              <a:rPr lang="en-US" dirty="0" smtClean="0"/>
              <a:t>Directly Related</a:t>
            </a:r>
          </a:p>
          <a:p>
            <a:r>
              <a:rPr lang="en-US" dirty="0" smtClean="0"/>
              <a:t>Gay-Lussac</a:t>
            </a:r>
          </a:p>
          <a:p>
            <a:pPr lvl="1"/>
            <a:r>
              <a:rPr lang="en-US" dirty="0" smtClean="0"/>
              <a:t>Relates temperature and pressure</a:t>
            </a:r>
          </a:p>
          <a:p>
            <a:pPr lvl="1"/>
            <a:r>
              <a:rPr lang="en-US" dirty="0" smtClean="0"/>
              <a:t>Directly related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Changes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074585"/>
            <a:ext cx="5577188" cy="478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4101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Pure Substances: compounds &amp; elements; cannot be broken down physically</a:t>
            </a:r>
          </a:p>
          <a:p>
            <a:r>
              <a:rPr lang="en-US" dirty="0" smtClean="0"/>
              <a:t>Mixtures: homogenous &amp; heterogeneous; can be broken down physically &amp; chemically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Element: cannot be broken down at all chemically or physically</a:t>
            </a:r>
          </a:p>
          <a:p>
            <a:r>
              <a:rPr lang="en-US" dirty="0" smtClean="0"/>
              <a:t>Compound: made of 2 or more elements; can be broken down chemically but not physically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Homogenous: mixture looks the same throughout</a:t>
            </a:r>
          </a:p>
          <a:p>
            <a:r>
              <a:rPr lang="en-US" dirty="0" smtClean="0"/>
              <a:t>Heterogeneous: mixture looks different throughout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Chemical &amp; Physical Properties &amp;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458200" cy="50828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Physical Property: a characteristic of a substance, doesn’t have action</a:t>
            </a:r>
          </a:p>
          <a:p>
            <a:pPr lvl="1"/>
            <a:r>
              <a:rPr lang="en-US" dirty="0" smtClean="0"/>
              <a:t>Example: boiling point, melting point, density</a:t>
            </a:r>
          </a:p>
          <a:p>
            <a:r>
              <a:rPr lang="en-US" dirty="0" smtClean="0"/>
              <a:t>Chemical Property: a characteristic of a substance that says how it could change</a:t>
            </a:r>
          </a:p>
          <a:p>
            <a:pPr lvl="1"/>
            <a:r>
              <a:rPr lang="en-US" dirty="0" smtClean="0"/>
              <a:t>Example: reactive, flammable, </a:t>
            </a:r>
          </a:p>
          <a:p>
            <a:r>
              <a:rPr lang="en-US" dirty="0" smtClean="0"/>
              <a:t>Physical Change: a change that does not change the identity of a substance</a:t>
            </a:r>
          </a:p>
          <a:p>
            <a:pPr lvl="1"/>
            <a:r>
              <a:rPr lang="en-US" dirty="0" smtClean="0"/>
              <a:t>Example: boiling water, freezing water</a:t>
            </a:r>
          </a:p>
          <a:p>
            <a:r>
              <a:rPr lang="en-US" dirty="0" smtClean="0"/>
              <a:t>Chemical change: a chemical reaction that changes the identity of a substance</a:t>
            </a:r>
          </a:p>
          <a:p>
            <a:pPr lvl="1"/>
            <a:r>
              <a:rPr lang="en-US" dirty="0" smtClean="0"/>
              <a:t>Example: cooking, rotting, oxidizing, burning, combusting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you know they’ve happened:</a:t>
            </a:r>
          </a:p>
          <a:p>
            <a:pPr lvl="1"/>
            <a:r>
              <a:rPr lang="en-US" dirty="0" smtClean="0"/>
              <a:t>Bubbles (gas formation)</a:t>
            </a:r>
          </a:p>
          <a:p>
            <a:pPr lvl="1"/>
            <a:r>
              <a:rPr lang="en-US" dirty="0" smtClean="0"/>
              <a:t>Color, odor, taste change</a:t>
            </a:r>
          </a:p>
          <a:p>
            <a:pPr lvl="1"/>
            <a:r>
              <a:rPr lang="en-US" dirty="0" smtClean="0"/>
              <a:t>Light or heat or sound formation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example of a physical property</a:t>
            </a:r>
          </a:p>
          <a:p>
            <a:r>
              <a:rPr lang="en-US" dirty="0" smtClean="0"/>
              <a:t>A measure of mass per volume</a:t>
            </a:r>
          </a:p>
          <a:p>
            <a:r>
              <a:rPr lang="en-US" dirty="0" smtClean="0"/>
              <a:t>Denser objects sink, Less dense objects will float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Solid</a:t>
            </a:r>
          </a:p>
          <a:p>
            <a:pPr lvl="1"/>
            <a:r>
              <a:rPr lang="en-US" dirty="0" smtClean="0"/>
              <a:t>Definite shape, definite volume</a:t>
            </a:r>
          </a:p>
          <a:p>
            <a:pPr lvl="1"/>
            <a:r>
              <a:rPr lang="en-US" dirty="0" smtClean="0"/>
              <a:t>Particles very compact, only vibrate</a:t>
            </a:r>
          </a:p>
          <a:p>
            <a:pPr lvl="1"/>
            <a:r>
              <a:rPr lang="en-US" dirty="0" smtClean="0"/>
              <a:t>Not a fluid</a:t>
            </a:r>
          </a:p>
          <a:p>
            <a:pPr lvl="1"/>
            <a:r>
              <a:rPr lang="en-US" dirty="0" smtClean="0"/>
              <a:t>Slowest moving state of matter</a:t>
            </a:r>
          </a:p>
          <a:p>
            <a:pPr lvl="1"/>
            <a:r>
              <a:rPr lang="en-US" dirty="0" smtClean="0"/>
              <a:t>Usually the most dense</a:t>
            </a:r>
          </a:p>
          <a:p>
            <a:r>
              <a:rPr lang="en-US" dirty="0" smtClean="0"/>
              <a:t>Liquid</a:t>
            </a:r>
          </a:p>
          <a:p>
            <a:pPr lvl="1"/>
            <a:r>
              <a:rPr lang="en-US" dirty="0" smtClean="0"/>
              <a:t>Indefinite shape, definite volume</a:t>
            </a:r>
          </a:p>
          <a:p>
            <a:pPr lvl="1"/>
            <a:r>
              <a:rPr lang="en-US" dirty="0" smtClean="0"/>
              <a:t>Particles move slowly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Gases</a:t>
            </a:r>
          </a:p>
          <a:p>
            <a:pPr lvl="1"/>
            <a:r>
              <a:rPr lang="en-US" dirty="0" smtClean="0"/>
              <a:t>Indefinite shape, indefinite volume</a:t>
            </a:r>
          </a:p>
          <a:p>
            <a:pPr lvl="1"/>
            <a:r>
              <a:rPr lang="en-US" dirty="0" smtClean="0"/>
              <a:t>High KE, particles move fast</a:t>
            </a:r>
          </a:p>
          <a:p>
            <a:pPr lvl="1"/>
            <a:r>
              <a:rPr lang="en-US" dirty="0" smtClean="0"/>
              <a:t>Usually the least dense</a:t>
            </a:r>
          </a:p>
          <a:p>
            <a:r>
              <a:rPr lang="en-US" dirty="0" smtClean="0"/>
              <a:t>Plasma</a:t>
            </a:r>
          </a:p>
          <a:p>
            <a:pPr lvl="1"/>
            <a:r>
              <a:rPr lang="en-US" dirty="0" smtClean="0"/>
              <a:t>Indefinite shape, indefinite volume</a:t>
            </a:r>
          </a:p>
          <a:p>
            <a:pPr lvl="1"/>
            <a:r>
              <a:rPr lang="en-US" dirty="0" smtClean="0"/>
              <a:t>VERY high KE, particles move very fast</a:t>
            </a:r>
          </a:p>
          <a:p>
            <a:pPr lvl="1"/>
            <a:r>
              <a:rPr lang="en-US" dirty="0" smtClean="0"/>
              <a:t>Conducts electricity because particles break into </a:t>
            </a:r>
            <a:r>
              <a:rPr lang="en-US" dirty="0" err="1" smtClean="0"/>
              <a:t>charaged</a:t>
            </a:r>
            <a:r>
              <a:rPr lang="en-US" dirty="0" smtClean="0"/>
              <a:t> particles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KMT &amp; Gas Laws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5082809"/>
          </a:xfrm>
        </p:spPr>
        <p:txBody>
          <a:bodyPr/>
          <a:lstStyle/>
          <a:p>
            <a:r>
              <a:rPr lang="en-US" dirty="0" smtClean="0"/>
              <a:t>All states of matter are in constant motion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Kinetic Molecular Theory</a:t>
            </a:r>
          </a:p>
          <a:p>
            <a:pPr lvl="1"/>
            <a:r>
              <a:rPr lang="en-US" dirty="0" smtClean="0"/>
              <a:t>Particles move faster when its hotter</a:t>
            </a:r>
          </a:p>
          <a:p>
            <a:pPr lvl="1"/>
            <a:r>
              <a:rPr lang="en-US" dirty="0" smtClean="0"/>
              <a:t>Things go faster when its hotter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Archimedes: how objects float. The buoyant force (fluid pushing up) has to be bigger than the object force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Pascal: pressure applied to a fluid goes </a:t>
            </a:r>
            <a:r>
              <a:rPr lang="en-US" dirty="0" err="1" smtClean="0"/>
              <a:t>equall</a:t>
            </a:r>
            <a:r>
              <a:rPr lang="en-US" dirty="0" smtClean="0"/>
              <a:t> in all directions</a:t>
            </a:r>
          </a:p>
          <a:p>
            <a:endParaRPr lang="en-US" dirty="0" smtClean="0"/>
          </a:p>
          <a:p>
            <a:r>
              <a:rPr lang="en-US" dirty="0" smtClean="0"/>
              <a:t>Bernoulli: As pressure on a fluid increases, the fluid goes faster. As a pressure on a fluid increases, the pressure on the fluid’s container decreases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2">
      <a:dk1>
        <a:srgbClr val="FFFFFF"/>
      </a:dk1>
      <a:lt1>
        <a:sysClr val="window" lastClr="FFFFFF"/>
      </a:lt1>
      <a:dk2>
        <a:srgbClr val="3399FF"/>
      </a:dk2>
      <a:lt2>
        <a:srgbClr val="FFFFFF"/>
      </a:lt2>
      <a:accent1>
        <a:srgbClr val="99FF66"/>
      </a:accent1>
      <a:accent2>
        <a:srgbClr val="FF99FF"/>
      </a:accent2>
      <a:accent3>
        <a:srgbClr val="CC0099"/>
      </a:accent3>
      <a:accent4>
        <a:srgbClr val="0000FF"/>
      </a:accent4>
      <a:accent5>
        <a:srgbClr val="009999"/>
      </a:accent5>
      <a:accent6>
        <a:srgbClr val="FFFFFF"/>
      </a:accent6>
      <a:hlink>
        <a:srgbClr val="7030A0"/>
      </a:hlink>
      <a:folHlink>
        <a:srgbClr val="92D05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406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Physical Science Review #1 Matter &amp; States of Matter</vt:lpstr>
      <vt:lpstr>Matter</vt:lpstr>
      <vt:lpstr>Chemical &amp; Physical Properties &amp; changes</vt:lpstr>
      <vt:lpstr>Chemical Changes</vt:lpstr>
      <vt:lpstr>Density</vt:lpstr>
      <vt:lpstr>States of Matter</vt:lpstr>
      <vt:lpstr>States of Matter</vt:lpstr>
      <vt:lpstr>KMT &amp; Gas Laws </vt:lpstr>
      <vt:lpstr>Fluids</vt:lpstr>
      <vt:lpstr>Gas Laws</vt:lpstr>
      <vt:lpstr>Phase Changes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 Review #4 Matter &amp; States of Matter</dc:title>
  <dc:creator/>
  <cp:lastModifiedBy>Owner</cp:lastModifiedBy>
  <cp:revision>2</cp:revision>
  <dcterms:created xsi:type="dcterms:W3CDTF">2006-08-16T00:00:00Z</dcterms:created>
  <dcterms:modified xsi:type="dcterms:W3CDTF">2012-06-07T18:28:27Z</dcterms:modified>
</cp:coreProperties>
</file>